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66" r:id="rId5"/>
    <p:sldId id="367" r:id="rId6"/>
    <p:sldId id="378" r:id="rId7"/>
    <p:sldId id="272" r:id="rId8"/>
    <p:sldId id="379" r:id="rId9"/>
    <p:sldId id="383" r:id="rId10"/>
    <p:sldId id="381" r:id="rId11"/>
    <p:sldId id="382" r:id="rId12"/>
    <p:sldId id="388" r:id="rId13"/>
    <p:sldId id="384" r:id="rId14"/>
    <p:sldId id="386" r:id="rId15"/>
    <p:sldId id="385" r:id="rId16"/>
    <p:sldId id="387" r:id="rId17"/>
    <p:sldId id="380" r:id="rId18"/>
    <p:sldId id="377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61619D-DED8-6D4D-8D88-D143624DB802}">
          <p14:sldIdLst>
            <p14:sldId id="366"/>
            <p14:sldId id="367"/>
            <p14:sldId id="378"/>
            <p14:sldId id="272"/>
            <p14:sldId id="379"/>
            <p14:sldId id="383"/>
            <p14:sldId id="381"/>
            <p14:sldId id="382"/>
            <p14:sldId id="388"/>
            <p14:sldId id="384"/>
            <p14:sldId id="386"/>
            <p14:sldId id="385"/>
            <p14:sldId id="387"/>
            <p14:sldId id="380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A"/>
    <a:srgbClr val="886DAF"/>
    <a:srgbClr val="FFFFFF"/>
    <a:srgbClr val="8A2BE4"/>
    <a:srgbClr val="797BAA"/>
    <a:srgbClr val="40B3E5"/>
    <a:srgbClr val="0055B8"/>
    <a:srgbClr val="1E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/>
    <p:restoredTop sz="95354"/>
  </p:normalViewPr>
  <p:slideViewPr>
    <p:cSldViewPr snapToGrid="0" snapToObjects="1">
      <p:cViewPr varScale="1">
        <p:scale>
          <a:sx n="105" d="100"/>
          <a:sy n="105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FBE16-BA8D-5B45-BD19-A2844FB40D56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8E2903C0-1742-C54F-97A7-800AC59CDFC8}">
      <dgm:prSet phldrT="[Text]" phldr="1"/>
      <dgm:spPr/>
      <dgm:t>
        <a:bodyPr/>
        <a:lstStyle/>
        <a:p>
          <a:endParaRPr lang="en-US"/>
        </a:p>
      </dgm:t>
    </dgm:pt>
    <dgm:pt modelId="{7D877534-702E-394F-833B-934754F736A1}" type="parTrans" cxnId="{6699AD3B-EDB0-EC46-A646-1361BDBE8E80}">
      <dgm:prSet/>
      <dgm:spPr/>
      <dgm:t>
        <a:bodyPr/>
        <a:lstStyle/>
        <a:p>
          <a:endParaRPr lang="en-US"/>
        </a:p>
      </dgm:t>
    </dgm:pt>
    <dgm:pt modelId="{F57C8140-956B-C947-AFD7-77ADF2D4A901}" type="sibTrans" cxnId="{6699AD3B-EDB0-EC46-A646-1361BDBE8E80}">
      <dgm:prSet/>
      <dgm:spPr/>
      <dgm:t>
        <a:bodyPr/>
        <a:lstStyle/>
        <a:p>
          <a:endParaRPr lang="en-US"/>
        </a:p>
      </dgm:t>
    </dgm:pt>
    <dgm:pt modelId="{38CCB10D-FC3A-A148-ACF1-96770A26CE37}">
      <dgm:prSet phldrT="[Text]" phldr="1"/>
      <dgm:spPr/>
      <dgm:t>
        <a:bodyPr/>
        <a:lstStyle/>
        <a:p>
          <a:endParaRPr lang="en-US"/>
        </a:p>
      </dgm:t>
    </dgm:pt>
    <dgm:pt modelId="{FA7327CA-CD78-9E43-A872-02D60FFE6DAB}" type="parTrans" cxnId="{460CA998-DBE6-C541-9A0A-B998D38F3620}">
      <dgm:prSet/>
      <dgm:spPr/>
      <dgm:t>
        <a:bodyPr/>
        <a:lstStyle/>
        <a:p>
          <a:endParaRPr lang="en-US"/>
        </a:p>
      </dgm:t>
    </dgm:pt>
    <dgm:pt modelId="{244E18BB-8256-E04C-BD0A-31F0A97B9C69}" type="sibTrans" cxnId="{460CA998-DBE6-C541-9A0A-B998D38F3620}">
      <dgm:prSet/>
      <dgm:spPr/>
      <dgm:t>
        <a:bodyPr/>
        <a:lstStyle/>
        <a:p>
          <a:endParaRPr lang="en-US"/>
        </a:p>
      </dgm:t>
    </dgm:pt>
    <dgm:pt modelId="{690CE81A-A5EA-7144-8283-2388FDF13249}">
      <dgm:prSet phldrT="[Text]" phldr="1"/>
      <dgm:spPr/>
      <dgm:t>
        <a:bodyPr/>
        <a:lstStyle/>
        <a:p>
          <a:endParaRPr lang="en-US"/>
        </a:p>
      </dgm:t>
    </dgm:pt>
    <dgm:pt modelId="{8D45C3BC-1342-B14F-AD80-9B46B07AED1A}" type="parTrans" cxnId="{194C4385-8139-494E-8331-B9B8FFFAAB06}">
      <dgm:prSet/>
      <dgm:spPr/>
      <dgm:t>
        <a:bodyPr/>
        <a:lstStyle/>
        <a:p>
          <a:endParaRPr lang="en-US"/>
        </a:p>
      </dgm:t>
    </dgm:pt>
    <dgm:pt modelId="{C4586AB3-560A-644F-9AC5-5A778E935BEE}" type="sibTrans" cxnId="{194C4385-8139-494E-8331-B9B8FFFAAB06}">
      <dgm:prSet/>
      <dgm:spPr/>
      <dgm:t>
        <a:bodyPr/>
        <a:lstStyle/>
        <a:p>
          <a:endParaRPr lang="en-US"/>
        </a:p>
      </dgm:t>
    </dgm:pt>
    <dgm:pt modelId="{F547DB94-A45C-AE49-8ABF-5D4AB9B61E43}" type="pres">
      <dgm:prSet presAssocID="{112FBE16-BA8D-5B45-BD19-A2844FB40D56}" presName="Name0" presStyleCnt="0">
        <dgm:presLayoutVars>
          <dgm:dir/>
          <dgm:resizeHandles val="exact"/>
        </dgm:presLayoutVars>
      </dgm:prSet>
      <dgm:spPr/>
    </dgm:pt>
    <dgm:pt modelId="{229FA7B3-A86F-CE44-8F07-D037610AC1CD}" type="pres">
      <dgm:prSet presAssocID="{8E2903C0-1742-C54F-97A7-800AC59CDFC8}" presName="node" presStyleLbl="node1" presStyleIdx="0" presStyleCnt="3">
        <dgm:presLayoutVars>
          <dgm:bulletEnabled val="1"/>
        </dgm:presLayoutVars>
      </dgm:prSet>
      <dgm:spPr/>
    </dgm:pt>
    <dgm:pt modelId="{9D537419-7BF8-AF40-9E60-E49177A8F145}" type="pres">
      <dgm:prSet presAssocID="{F57C8140-956B-C947-AFD7-77ADF2D4A901}" presName="sibTrans" presStyleLbl="sibTrans2D1" presStyleIdx="0" presStyleCnt="2"/>
      <dgm:spPr/>
    </dgm:pt>
    <dgm:pt modelId="{1D80303B-E234-284E-9A92-B49818F02521}" type="pres">
      <dgm:prSet presAssocID="{F57C8140-956B-C947-AFD7-77ADF2D4A901}" presName="connectorText" presStyleLbl="sibTrans2D1" presStyleIdx="0" presStyleCnt="2"/>
      <dgm:spPr/>
    </dgm:pt>
    <dgm:pt modelId="{81F71631-5E9D-664A-8BD1-8149AB0D8EF3}" type="pres">
      <dgm:prSet presAssocID="{38CCB10D-FC3A-A148-ACF1-96770A26CE37}" presName="node" presStyleLbl="node1" presStyleIdx="1" presStyleCnt="3">
        <dgm:presLayoutVars>
          <dgm:bulletEnabled val="1"/>
        </dgm:presLayoutVars>
      </dgm:prSet>
      <dgm:spPr/>
    </dgm:pt>
    <dgm:pt modelId="{75907FCB-342F-F543-9E68-1E3B3EE7E09D}" type="pres">
      <dgm:prSet presAssocID="{244E18BB-8256-E04C-BD0A-31F0A97B9C69}" presName="sibTrans" presStyleLbl="sibTrans2D1" presStyleIdx="1" presStyleCnt="2"/>
      <dgm:spPr/>
    </dgm:pt>
    <dgm:pt modelId="{45287057-0609-AA45-B6F5-9211814358BE}" type="pres">
      <dgm:prSet presAssocID="{244E18BB-8256-E04C-BD0A-31F0A97B9C69}" presName="connectorText" presStyleLbl="sibTrans2D1" presStyleIdx="1" presStyleCnt="2"/>
      <dgm:spPr/>
    </dgm:pt>
    <dgm:pt modelId="{0809234C-394E-4945-A672-68BE51F46F74}" type="pres">
      <dgm:prSet presAssocID="{690CE81A-A5EA-7144-8283-2388FDF13249}" presName="node" presStyleLbl="node1" presStyleIdx="2" presStyleCnt="3">
        <dgm:presLayoutVars>
          <dgm:bulletEnabled val="1"/>
        </dgm:presLayoutVars>
      </dgm:prSet>
      <dgm:spPr/>
    </dgm:pt>
  </dgm:ptLst>
  <dgm:cxnLst>
    <dgm:cxn modelId="{1CCC2E29-8DD2-234F-9132-22CFAE3DA62F}" type="presOf" srcId="{38CCB10D-FC3A-A148-ACF1-96770A26CE37}" destId="{81F71631-5E9D-664A-8BD1-8149AB0D8EF3}" srcOrd="0" destOrd="0" presId="urn:microsoft.com/office/officeart/2005/8/layout/process1"/>
    <dgm:cxn modelId="{FC07D63A-9BE8-FD40-8626-96F3CAC35F76}" type="presOf" srcId="{690CE81A-A5EA-7144-8283-2388FDF13249}" destId="{0809234C-394E-4945-A672-68BE51F46F74}" srcOrd="0" destOrd="0" presId="urn:microsoft.com/office/officeart/2005/8/layout/process1"/>
    <dgm:cxn modelId="{6699AD3B-EDB0-EC46-A646-1361BDBE8E80}" srcId="{112FBE16-BA8D-5B45-BD19-A2844FB40D56}" destId="{8E2903C0-1742-C54F-97A7-800AC59CDFC8}" srcOrd="0" destOrd="0" parTransId="{7D877534-702E-394F-833B-934754F736A1}" sibTransId="{F57C8140-956B-C947-AFD7-77ADF2D4A901}"/>
    <dgm:cxn modelId="{4A0B7A3C-D64C-8943-88AB-7DDC11E6F613}" type="presOf" srcId="{244E18BB-8256-E04C-BD0A-31F0A97B9C69}" destId="{45287057-0609-AA45-B6F5-9211814358BE}" srcOrd="1" destOrd="0" presId="urn:microsoft.com/office/officeart/2005/8/layout/process1"/>
    <dgm:cxn modelId="{D2916C65-2D6B-024A-8191-F952422E256C}" type="presOf" srcId="{F57C8140-956B-C947-AFD7-77ADF2D4A901}" destId="{9D537419-7BF8-AF40-9E60-E49177A8F145}" srcOrd="0" destOrd="0" presId="urn:microsoft.com/office/officeart/2005/8/layout/process1"/>
    <dgm:cxn modelId="{194C4385-8139-494E-8331-B9B8FFFAAB06}" srcId="{112FBE16-BA8D-5B45-BD19-A2844FB40D56}" destId="{690CE81A-A5EA-7144-8283-2388FDF13249}" srcOrd="2" destOrd="0" parTransId="{8D45C3BC-1342-B14F-AD80-9B46B07AED1A}" sibTransId="{C4586AB3-560A-644F-9AC5-5A778E935BEE}"/>
    <dgm:cxn modelId="{460CA998-DBE6-C541-9A0A-B998D38F3620}" srcId="{112FBE16-BA8D-5B45-BD19-A2844FB40D56}" destId="{38CCB10D-FC3A-A148-ACF1-96770A26CE37}" srcOrd="1" destOrd="0" parTransId="{FA7327CA-CD78-9E43-A872-02D60FFE6DAB}" sibTransId="{244E18BB-8256-E04C-BD0A-31F0A97B9C69}"/>
    <dgm:cxn modelId="{874F239C-64F9-2144-865B-ED8131162306}" type="presOf" srcId="{F57C8140-956B-C947-AFD7-77ADF2D4A901}" destId="{1D80303B-E234-284E-9A92-B49818F02521}" srcOrd="1" destOrd="0" presId="urn:microsoft.com/office/officeart/2005/8/layout/process1"/>
    <dgm:cxn modelId="{7D5D94A4-075F-9545-A430-AE908EE3489E}" type="presOf" srcId="{8E2903C0-1742-C54F-97A7-800AC59CDFC8}" destId="{229FA7B3-A86F-CE44-8F07-D037610AC1CD}" srcOrd="0" destOrd="0" presId="urn:microsoft.com/office/officeart/2005/8/layout/process1"/>
    <dgm:cxn modelId="{5BCB16AC-E7A2-9C41-B84F-9654553A4878}" type="presOf" srcId="{244E18BB-8256-E04C-BD0A-31F0A97B9C69}" destId="{75907FCB-342F-F543-9E68-1E3B3EE7E09D}" srcOrd="0" destOrd="0" presId="urn:microsoft.com/office/officeart/2005/8/layout/process1"/>
    <dgm:cxn modelId="{3E1C32F5-5718-9648-800B-336A81D7AA08}" type="presOf" srcId="{112FBE16-BA8D-5B45-BD19-A2844FB40D56}" destId="{F547DB94-A45C-AE49-8ABF-5D4AB9B61E43}" srcOrd="0" destOrd="0" presId="urn:microsoft.com/office/officeart/2005/8/layout/process1"/>
    <dgm:cxn modelId="{E9271D21-E265-4B4B-BB41-6F6DB98C6F1C}" type="presParOf" srcId="{F547DB94-A45C-AE49-8ABF-5D4AB9B61E43}" destId="{229FA7B3-A86F-CE44-8F07-D037610AC1CD}" srcOrd="0" destOrd="0" presId="urn:microsoft.com/office/officeart/2005/8/layout/process1"/>
    <dgm:cxn modelId="{CDF44F75-14F9-994F-9A23-A32DD03325EA}" type="presParOf" srcId="{F547DB94-A45C-AE49-8ABF-5D4AB9B61E43}" destId="{9D537419-7BF8-AF40-9E60-E49177A8F145}" srcOrd="1" destOrd="0" presId="urn:microsoft.com/office/officeart/2005/8/layout/process1"/>
    <dgm:cxn modelId="{C7727F16-7E9A-4941-9890-8F1AC2A92712}" type="presParOf" srcId="{9D537419-7BF8-AF40-9E60-E49177A8F145}" destId="{1D80303B-E234-284E-9A92-B49818F02521}" srcOrd="0" destOrd="0" presId="urn:microsoft.com/office/officeart/2005/8/layout/process1"/>
    <dgm:cxn modelId="{BB7F435A-7979-D042-9718-7E1F3CD0A5BB}" type="presParOf" srcId="{F547DB94-A45C-AE49-8ABF-5D4AB9B61E43}" destId="{81F71631-5E9D-664A-8BD1-8149AB0D8EF3}" srcOrd="2" destOrd="0" presId="urn:microsoft.com/office/officeart/2005/8/layout/process1"/>
    <dgm:cxn modelId="{36066060-91BF-BC4D-A738-761E9E88838C}" type="presParOf" srcId="{F547DB94-A45C-AE49-8ABF-5D4AB9B61E43}" destId="{75907FCB-342F-F543-9E68-1E3B3EE7E09D}" srcOrd="3" destOrd="0" presId="urn:microsoft.com/office/officeart/2005/8/layout/process1"/>
    <dgm:cxn modelId="{407A8135-C161-9241-8140-0B1F2F3667B5}" type="presParOf" srcId="{75907FCB-342F-F543-9E68-1E3B3EE7E09D}" destId="{45287057-0609-AA45-B6F5-9211814358BE}" srcOrd="0" destOrd="0" presId="urn:microsoft.com/office/officeart/2005/8/layout/process1"/>
    <dgm:cxn modelId="{54A16792-5D1A-4145-BC6F-44C500615067}" type="presParOf" srcId="{F547DB94-A45C-AE49-8ABF-5D4AB9B61E43}" destId="{0809234C-394E-4945-A672-68BE51F46F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FBE16-BA8D-5B45-BD19-A2844FB40D56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F40EF8CB-AFBC-1245-8E95-76E7C9EE2B59}">
      <dgm:prSet phldrT="[Text]" phldr="1"/>
      <dgm:spPr/>
      <dgm:t>
        <a:bodyPr/>
        <a:lstStyle/>
        <a:p>
          <a:endParaRPr lang="en-US"/>
        </a:p>
      </dgm:t>
    </dgm:pt>
    <dgm:pt modelId="{C53CB58D-471B-8142-9383-F708E0E47D5C}" type="parTrans" cxnId="{31C81A73-397B-5346-A902-4059C9AFF90C}">
      <dgm:prSet/>
      <dgm:spPr/>
      <dgm:t>
        <a:bodyPr/>
        <a:lstStyle/>
        <a:p>
          <a:endParaRPr lang="en-US"/>
        </a:p>
      </dgm:t>
    </dgm:pt>
    <dgm:pt modelId="{286D234E-AFDF-0C4C-B5CD-D95A7C919F83}" type="sibTrans" cxnId="{31C81A73-397B-5346-A902-4059C9AFF90C}">
      <dgm:prSet/>
      <dgm:spPr/>
      <dgm:t>
        <a:bodyPr/>
        <a:lstStyle/>
        <a:p>
          <a:endParaRPr lang="en-US"/>
        </a:p>
      </dgm:t>
    </dgm:pt>
    <dgm:pt modelId="{FF5E1421-37F7-AD4A-A0BB-20BE7256B914}">
      <dgm:prSet phldrT="[Text]" phldr="1"/>
      <dgm:spPr/>
      <dgm:t>
        <a:bodyPr/>
        <a:lstStyle/>
        <a:p>
          <a:endParaRPr lang="en-US"/>
        </a:p>
      </dgm:t>
    </dgm:pt>
    <dgm:pt modelId="{37284BBA-6D74-F44C-8558-EF879FDB5D18}" type="parTrans" cxnId="{F7885810-F968-B948-B750-24861157A8C9}">
      <dgm:prSet/>
      <dgm:spPr/>
      <dgm:t>
        <a:bodyPr/>
        <a:lstStyle/>
        <a:p>
          <a:endParaRPr lang="en-US"/>
        </a:p>
      </dgm:t>
    </dgm:pt>
    <dgm:pt modelId="{DAA89137-4FA5-4845-886D-367298247E2C}" type="sibTrans" cxnId="{F7885810-F968-B948-B750-24861157A8C9}">
      <dgm:prSet/>
      <dgm:spPr/>
      <dgm:t>
        <a:bodyPr/>
        <a:lstStyle/>
        <a:p>
          <a:endParaRPr lang="en-US"/>
        </a:p>
      </dgm:t>
    </dgm:pt>
    <dgm:pt modelId="{A9E0DC77-90BB-D343-9B7C-5BCD0A2F7C16}">
      <dgm:prSet phldrT="[Text]" phldr="1"/>
      <dgm:spPr/>
      <dgm:t>
        <a:bodyPr/>
        <a:lstStyle/>
        <a:p>
          <a:endParaRPr lang="en-US"/>
        </a:p>
      </dgm:t>
    </dgm:pt>
    <dgm:pt modelId="{EEB47D5C-515F-B840-90F7-D1800281BCDF}" type="parTrans" cxnId="{1A8D9E19-38D2-B744-97EE-73FA158B4339}">
      <dgm:prSet/>
      <dgm:spPr/>
      <dgm:t>
        <a:bodyPr/>
        <a:lstStyle/>
        <a:p>
          <a:endParaRPr lang="en-US"/>
        </a:p>
      </dgm:t>
    </dgm:pt>
    <dgm:pt modelId="{F900D192-4A8E-5B49-BD77-5CE9AAD17879}" type="sibTrans" cxnId="{1A8D9E19-38D2-B744-97EE-73FA158B4339}">
      <dgm:prSet/>
      <dgm:spPr/>
      <dgm:t>
        <a:bodyPr/>
        <a:lstStyle/>
        <a:p>
          <a:endParaRPr lang="en-US"/>
        </a:p>
      </dgm:t>
    </dgm:pt>
    <dgm:pt modelId="{3B8C02FA-2E3E-5B49-95EA-B05407AB317A}" type="pres">
      <dgm:prSet presAssocID="{112FBE16-BA8D-5B45-BD19-A2844FB40D56}" presName="Name0" presStyleCnt="0">
        <dgm:presLayoutVars>
          <dgm:dir/>
          <dgm:animLvl val="lvl"/>
          <dgm:resizeHandles val="exact"/>
        </dgm:presLayoutVars>
      </dgm:prSet>
      <dgm:spPr/>
    </dgm:pt>
    <dgm:pt modelId="{7968D50F-5E5C-204C-80A9-586594B9501E}" type="pres">
      <dgm:prSet presAssocID="{F40EF8CB-AFBC-1245-8E95-76E7C9EE2B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4BD6298-EA30-FE40-B04C-7AEF903785AE}" type="pres">
      <dgm:prSet presAssocID="{286D234E-AFDF-0C4C-B5CD-D95A7C919F83}" presName="parTxOnlySpace" presStyleCnt="0"/>
      <dgm:spPr/>
    </dgm:pt>
    <dgm:pt modelId="{ECFF72C5-8092-564A-B6D7-CC03B560A281}" type="pres">
      <dgm:prSet presAssocID="{FF5E1421-37F7-AD4A-A0BB-20BE7256B91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3F23CD-F913-5B42-B97E-5AF3ECEBABC5}" type="pres">
      <dgm:prSet presAssocID="{DAA89137-4FA5-4845-886D-367298247E2C}" presName="parTxOnlySpace" presStyleCnt="0"/>
      <dgm:spPr/>
    </dgm:pt>
    <dgm:pt modelId="{C7683577-80BD-2E40-B3D5-3F72A1841444}" type="pres">
      <dgm:prSet presAssocID="{A9E0DC77-90BB-D343-9B7C-5BCD0A2F7C1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7885810-F968-B948-B750-24861157A8C9}" srcId="{112FBE16-BA8D-5B45-BD19-A2844FB40D56}" destId="{FF5E1421-37F7-AD4A-A0BB-20BE7256B914}" srcOrd="1" destOrd="0" parTransId="{37284BBA-6D74-F44C-8558-EF879FDB5D18}" sibTransId="{DAA89137-4FA5-4845-886D-367298247E2C}"/>
    <dgm:cxn modelId="{1A8D9E19-38D2-B744-97EE-73FA158B4339}" srcId="{112FBE16-BA8D-5B45-BD19-A2844FB40D56}" destId="{A9E0DC77-90BB-D343-9B7C-5BCD0A2F7C16}" srcOrd="2" destOrd="0" parTransId="{EEB47D5C-515F-B840-90F7-D1800281BCDF}" sibTransId="{F900D192-4A8E-5B49-BD77-5CE9AAD17879}"/>
    <dgm:cxn modelId="{E5FA722B-E5AD-E441-ADA8-DC4652CE1731}" type="presOf" srcId="{A9E0DC77-90BB-D343-9B7C-5BCD0A2F7C16}" destId="{C7683577-80BD-2E40-B3D5-3F72A1841444}" srcOrd="0" destOrd="0" presId="urn:microsoft.com/office/officeart/2005/8/layout/chevron1"/>
    <dgm:cxn modelId="{31C81A73-397B-5346-A902-4059C9AFF90C}" srcId="{112FBE16-BA8D-5B45-BD19-A2844FB40D56}" destId="{F40EF8CB-AFBC-1245-8E95-76E7C9EE2B59}" srcOrd="0" destOrd="0" parTransId="{C53CB58D-471B-8142-9383-F708E0E47D5C}" sibTransId="{286D234E-AFDF-0C4C-B5CD-D95A7C919F83}"/>
    <dgm:cxn modelId="{8136AF83-E84E-4048-B3BE-E09BE13A20D0}" type="presOf" srcId="{FF5E1421-37F7-AD4A-A0BB-20BE7256B914}" destId="{ECFF72C5-8092-564A-B6D7-CC03B560A281}" srcOrd="0" destOrd="0" presId="urn:microsoft.com/office/officeart/2005/8/layout/chevron1"/>
    <dgm:cxn modelId="{B8BCE1A4-366B-3449-B4C2-35BDCD27A7C5}" type="presOf" srcId="{F40EF8CB-AFBC-1245-8E95-76E7C9EE2B59}" destId="{7968D50F-5E5C-204C-80A9-586594B9501E}" srcOrd="0" destOrd="0" presId="urn:microsoft.com/office/officeart/2005/8/layout/chevron1"/>
    <dgm:cxn modelId="{9C7AA4A7-0B84-364A-980B-655C2FA7BA9E}" type="presOf" srcId="{112FBE16-BA8D-5B45-BD19-A2844FB40D56}" destId="{3B8C02FA-2E3E-5B49-95EA-B05407AB317A}" srcOrd="0" destOrd="0" presId="urn:microsoft.com/office/officeart/2005/8/layout/chevron1"/>
    <dgm:cxn modelId="{D55C7DAD-6032-0340-9F9B-0A0695185EBC}" type="presParOf" srcId="{3B8C02FA-2E3E-5B49-95EA-B05407AB317A}" destId="{7968D50F-5E5C-204C-80A9-586594B9501E}" srcOrd="0" destOrd="0" presId="urn:microsoft.com/office/officeart/2005/8/layout/chevron1"/>
    <dgm:cxn modelId="{D683AAE3-9BBE-CA4E-971C-6E232BDD99A9}" type="presParOf" srcId="{3B8C02FA-2E3E-5B49-95EA-B05407AB317A}" destId="{64BD6298-EA30-FE40-B04C-7AEF903785AE}" srcOrd="1" destOrd="0" presId="urn:microsoft.com/office/officeart/2005/8/layout/chevron1"/>
    <dgm:cxn modelId="{D2EE2126-9455-054F-8CD2-50ECACF38810}" type="presParOf" srcId="{3B8C02FA-2E3E-5B49-95EA-B05407AB317A}" destId="{ECFF72C5-8092-564A-B6D7-CC03B560A281}" srcOrd="2" destOrd="0" presId="urn:microsoft.com/office/officeart/2005/8/layout/chevron1"/>
    <dgm:cxn modelId="{92114A4D-1528-D14D-86AF-06F329D0E40F}" type="presParOf" srcId="{3B8C02FA-2E3E-5B49-95EA-B05407AB317A}" destId="{EC3F23CD-F913-5B42-B97E-5AF3ECEBABC5}" srcOrd="3" destOrd="0" presId="urn:microsoft.com/office/officeart/2005/8/layout/chevron1"/>
    <dgm:cxn modelId="{11120313-0E50-574E-81E8-830037FCE937}" type="presParOf" srcId="{3B8C02FA-2E3E-5B49-95EA-B05407AB317A}" destId="{C7683577-80BD-2E40-B3D5-3F72A184144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FBE16-BA8D-5B45-BD19-A2844FB40D56}" type="doc">
      <dgm:prSet loTypeId="urn:microsoft.com/office/officeart/2005/8/layout/orgChar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8652B4-5BB1-FB4D-813F-4FFD6FD3A33B}">
      <dgm:prSet phldrT="[Text]" phldr="1"/>
      <dgm:spPr/>
      <dgm:t>
        <a:bodyPr/>
        <a:lstStyle/>
        <a:p>
          <a:endParaRPr lang="en-US"/>
        </a:p>
      </dgm:t>
    </dgm:pt>
    <dgm:pt modelId="{92B46F82-7B1B-9945-AB1A-F6A9C2884D23}" type="parTrans" cxnId="{B9283019-0E91-8141-8B83-4EB59E9EBD06}">
      <dgm:prSet/>
      <dgm:spPr/>
      <dgm:t>
        <a:bodyPr/>
        <a:lstStyle/>
        <a:p>
          <a:endParaRPr lang="en-US"/>
        </a:p>
      </dgm:t>
    </dgm:pt>
    <dgm:pt modelId="{E93A9E93-8354-C249-97DD-27994C24AEEB}" type="sibTrans" cxnId="{B9283019-0E91-8141-8B83-4EB59E9EBD06}">
      <dgm:prSet/>
      <dgm:spPr/>
      <dgm:t>
        <a:bodyPr/>
        <a:lstStyle/>
        <a:p>
          <a:endParaRPr lang="en-US"/>
        </a:p>
      </dgm:t>
    </dgm:pt>
    <dgm:pt modelId="{E12846A1-DDB8-EF44-8D56-3DA87063DB00}" type="asst">
      <dgm:prSet phldrT="[Text]" phldr="1"/>
      <dgm:spPr/>
      <dgm:t>
        <a:bodyPr/>
        <a:lstStyle/>
        <a:p>
          <a:endParaRPr lang="en-US" dirty="0"/>
        </a:p>
      </dgm:t>
    </dgm:pt>
    <dgm:pt modelId="{44DA1252-56B5-A747-86FF-DE89AF669E37}" type="parTrans" cxnId="{591E8777-50D2-5945-B7BC-A373AF803697}">
      <dgm:prSet/>
      <dgm:spPr/>
      <dgm:t>
        <a:bodyPr/>
        <a:lstStyle/>
        <a:p>
          <a:endParaRPr lang="en-US"/>
        </a:p>
      </dgm:t>
    </dgm:pt>
    <dgm:pt modelId="{182AA41F-E5D6-904D-983D-59AF6DB10F33}" type="sibTrans" cxnId="{591E8777-50D2-5945-B7BC-A373AF803697}">
      <dgm:prSet/>
      <dgm:spPr/>
      <dgm:t>
        <a:bodyPr/>
        <a:lstStyle/>
        <a:p>
          <a:endParaRPr lang="en-US"/>
        </a:p>
      </dgm:t>
    </dgm:pt>
    <dgm:pt modelId="{EF191DF3-9C3B-C848-A135-1480AC543887}">
      <dgm:prSet phldrT="[Text]" phldr="1"/>
      <dgm:spPr/>
      <dgm:t>
        <a:bodyPr/>
        <a:lstStyle/>
        <a:p>
          <a:endParaRPr lang="en-US"/>
        </a:p>
      </dgm:t>
    </dgm:pt>
    <dgm:pt modelId="{071A1F79-C1D1-CA4F-8497-FFC39700605D}" type="parTrans" cxnId="{37D26B13-F533-5546-9E00-56FE7A9868B7}">
      <dgm:prSet/>
      <dgm:spPr/>
      <dgm:t>
        <a:bodyPr/>
        <a:lstStyle/>
        <a:p>
          <a:endParaRPr lang="en-US"/>
        </a:p>
      </dgm:t>
    </dgm:pt>
    <dgm:pt modelId="{42BF3144-B2EF-1848-989A-6B593FD12E55}" type="sibTrans" cxnId="{37D26B13-F533-5546-9E00-56FE7A9868B7}">
      <dgm:prSet/>
      <dgm:spPr/>
      <dgm:t>
        <a:bodyPr/>
        <a:lstStyle/>
        <a:p>
          <a:endParaRPr lang="en-US"/>
        </a:p>
      </dgm:t>
    </dgm:pt>
    <dgm:pt modelId="{593931F6-2114-9544-983D-10A1CE81464E}">
      <dgm:prSet phldrT="[Text]" phldr="1"/>
      <dgm:spPr/>
      <dgm:t>
        <a:bodyPr/>
        <a:lstStyle/>
        <a:p>
          <a:endParaRPr lang="en-US" dirty="0"/>
        </a:p>
      </dgm:t>
    </dgm:pt>
    <dgm:pt modelId="{FEB717F8-34F7-D74D-9293-6B075192D74F}" type="parTrans" cxnId="{9AF38918-B061-A542-9344-2E722071C9E3}">
      <dgm:prSet/>
      <dgm:spPr/>
      <dgm:t>
        <a:bodyPr/>
        <a:lstStyle/>
        <a:p>
          <a:endParaRPr lang="en-US"/>
        </a:p>
      </dgm:t>
    </dgm:pt>
    <dgm:pt modelId="{F040B0C8-56A9-1447-AE0C-4AF52CE70457}" type="sibTrans" cxnId="{9AF38918-B061-A542-9344-2E722071C9E3}">
      <dgm:prSet/>
      <dgm:spPr/>
      <dgm:t>
        <a:bodyPr/>
        <a:lstStyle/>
        <a:p>
          <a:endParaRPr lang="en-US"/>
        </a:p>
      </dgm:t>
    </dgm:pt>
    <dgm:pt modelId="{2C0C3716-8DB2-D848-B995-C3D47D1978C3}">
      <dgm:prSet phldrT="[Text]" phldr="1"/>
      <dgm:spPr/>
      <dgm:t>
        <a:bodyPr/>
        <a:lstStyle/>
        <a:p>
          <a:endParaRPr lang="en-US" dirty="0"/>
        </a:p>
      </dgm:t>
    </dgm:pt>
    <dgm:pt modelId="{7C88609A-965E-B54E-85E8-9DCF7BF6C38C}" type="parTrans" cxnId="{C3E0DFDA-A2E8-9B43-8A50-1726B6588841}">
      <dgm:prSet/>
      <dgm:spPr/>
      <dgm:t>
        <a:bodyPr/>
        <a:lstStyle/>
        <a:p>
          <a:endParaRPr lang="en-US"/>
        </a:p>
      </dgm:t>
    </dgm:pt>
    <dgm:pt modelId="{F1825A50-B7CD-6342-9FB9-09670E9B9311}" type="sibTrans" cxnId="{C3E0DFDA-A2E8-9B43-8A50-1726B6588841}">
      <dgm:prSet/>
      <dgm:spPr/>
      <dgm:t>
        <a:bodyPr/>
        <a:lstStyle/>
        <a:p>
          <a:endParaRPr lang="en-US"/>
        </a:p>
      </dgm:t>
    </dgm:pt>
    <dgm:pt modelId="{15B2BB71-7011-6A4C-8031-E7527087338E}">
      <dgm:prSet/>
      <dgm:spPr/>
      <dgm:t>
        <a:bodyPr/>
        <a:lstStyle/>
        <a:p>
          <a:endParaRPr lang="en-US"/>
        </a:p>
      </dgm:t>
    </dgm:pt>
    <dgm:pt modelId="{AA8AC0E6-6942-B547-87E7-5B28C9A3ABF1}" type="parTrans" cxnId="{D45FE514-52C7-024E-86BA-237E89C2F4A8}">
      <dgm:prSet/>
      <dgm:spPr/>
      <dgm:t>
        <a:bodyPr/>
        <a:lstStyle/>
        <a:p>
          <a:endParaRPr lang="en-US"/>
        </a:p>
      </dgm:t>
    </dgm:pt>
    <dgm:pt modelId="{2800D845-378E-7445-83B8-61AC83BF0331}" type="sibTrans" cxnId="{D45FE514-52C7-024E-86BA-237E89C2F4A8}">
      <dgm:prSet/>
      <dgm:spPr/>
      <dgm:t>
        <a:bodyPr/>
        <a:lstStyle/>
        <a:p>
          <a:endParaRPr lang="en-US"/>
        </a:p>
      </dgm:t>
    </dgm:pt>
    <dgm:pt modelId="{24BAF3A5-5BD5-684B-97E5-78196E830015}">
      <dgm:prSet/>
      <dgm:spPr/>
      <dgm:t>
        <a:bodyPr/>
        <a:lstStyle/>
        <a:p>
          <a:endParaRPr lang="en-US"/>
        </a:p>
      </dgm:t>
    </dgm:pt>
    <dgm:pt modelId="{FF8E3865-9624-584C-99FE-C210EF91AE0E}" type="parTrans" cxnId="{EBB6B80C-0266-C040-B87A-4ADC79ED3268}">
      <dgm:prSet/>
      <dgm:spPr/>
      <dgm:t>
        <a:bodyPr/>
        <a:lstStyle/>
        <a:p>
          <a:endParaRPr lang="en-US"/>
        </a:p>
      </dgm:t>
    </dgm:pt>
    <dgm:pt modelId="{FCD1EDE7-0DF1-954E-BA2F-26BCE7154A47}" type="sibTrans" cxnId="{EBB6B80C-0266-C040-B87A-4ADC79ED3268}">
      <dgm:prSet/>
      <dgm:spPr/>
      <dgm:t>
        <a:bodyPr/>
        <a:lstStyle/>
        <a:p>
          <a:endParaRPr lang="en-US"/>
        </a:p>
      </dgm:t>
    </dgm:pt>
    <dgm:pt modelId="{61AFBAF0-E133-654A-A284-BDF9A85C4BDB}" type="pres">
      <dgm:prSet presAssocID="{112FBE16-BA8D-5B45-BD19-A2844FB40D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22B21B-BA22-294B-9C27-982B64661BCE}" type="pres">
      <dgm:prSet presAssocID="{DD8652B4-5BB1-FB4D-813F-4FFD6FD3A33B}" presName="hierRoot1" presStyleCnt="0">
        <dgm:presLayoutVars>
          <dgm:hierBranch val="init"/>
        </dgm:presLayoutVars>
      </dgm:prSet>
      <dgm:spPr/>
    </dgm:pt>
    <dgm:pt modelId="{6792E4EC-0181-0A4A-A51D-C57E6DCCCB35}" type="pres">
      <dgm:prSet presAssocID="{DD8652B4-5BB1-FB4D-813F-4FFD6FD3A33B}" presName="rootComposite1" presStyleCnt="0"/>
      <dgm:spPr/>
    </dgm:pt>
    <dgm:pt modelId="{2FA7D740-1CBD-1143-8F5A-19ADB0D0E4B9}" type="pres">
      <dgm:prSet presAssocID="{DD8652B4-5BB1-FB4D-813F-4FFD6FD3A33B}" presName="rootText1" presStyleLbl="node0" presStyleIdx="0" presStyleCnt="1" custLinFactNeighborX="-2821" custLinFactNeighborY="-40627">
        <dgm:presLayoutVars>
          <dgm:chPref val="3"/>
        </dgm:presLayoutVars>
      </dgm:prSet>
      <dgm:spPr/>
    </dgm:pt>
    <dgm:pt modelId="{DA06B55F-3B5B-8942-A293-5B85C254B566}" type="pres">
      <dgm:prSet presAssocID="{DD8652B4-5BB1-FB4D-813F-4FFD6FD3A33B}" presName="rootConnector1" presStyleLbl="node1" presStyleIdx="0" presStyleCnt="0"/>
      <dgm:spPr/>
    </dgm:pt>
    <dgm:pt modelId="{7E3A8EDE-7C01-0D4B-B8A4-EE5DB7ACE882}" type="pres">
      <dgm:prSet presAssocID="{DD8652B4-5BB1-FB4D-813F-4FFD6FD3A33B}" presName="hierChild2" presStyleCnt="0"/>
      <dgm:spPr/>
    </dgm:pt>
    <dgm:pt modelId="{F9C05470-52C0-7441-A121-4073BD62299F}" type="pres">
      <dgm:prSet presAssocID="{071A1F79-C1D1-CA4F-8497-FFC39700605D}" presName="Name37" presStyleLbl="parChTrans1D2" presStyleIdx="0" presStyleCnt="4"/>
      <dgm:spPr/>
    </dgm:pt>
    <dgm:pt modelId="{162998B3-5FFC-214F-AF47-84C5F73EBB96}" type="pres">
      <dgm:prSet presAssocID="{EF191DF3-9C3B-C848-A135-1480AC543887}" presName="hierRoot2" presStyleCnt="0">
        <dgm:presLayoutVars>
          <dgm:hierBranch val="init"/>
        </dgm:presLayoutVars>
      </dgm:prSet>
      <dgm:spPr/>
    </dgm:pt>
    <dgm:pt modelId="{15F3B2E1-1DC8-DC4D-9E23-524AD2E21A5C}" type="pres">
      <dgm:prSet presAssocID="{EF191DF3-9C3B-C848-A135-1480AC543887}" presName="rootComposite" presStyleCnt="0"/>
      <dgm:spPr/>
    </dgm:pt>
    <dgm:pt modelId="{36E41409-C024-3E4F-8B37-C838727BD44E}" type="pres">
      <dgm:prSet presAssocID="{EF191DF3-9C3B-C848-A135-1480AC543887}" presName="rootText" presStyleLbl="node2" presStyleIdx="0" presStyleCnt="3">
        <dgm:presLayoutVars>
          <dgm:chPref val="3"/>
        </dgm:presLayoutVars>
      </dgm:prSet>
      <dgm:spPr/>
    </dgm:pt>
    <dgm:pt modelId="{0D8135F1-EC37-BF41-84C3-AA2DD626D72F}" type="pres">
      <dgm:prSet presAssocID="{EF191DF3-9C3B-C848-A135-1480AC543887}" presName="rootConnector" presStyleLbl="node2" presStyleIdx="0" presStyleCnt="3"/>
      <dgm:spPr/>
    </dgm:pt>
    <dgm:pt modelId="{6615609E-EB37-8440-A3CD-51A81502C18C}" type="pres">
      <dgm:prSet presAssocID="{EF191DF3-9C3B-C848-A135-1480AC543887}" presName="hierChild4" presStyleCnt="0"/>
      <dgm:spPr/>
    </dgm:pt>
    <dgm:pt modelId="{F7B0A583-8E3E-5548-8677-A1008AAF0227}" type="pres">
      <dgm:prSet presAssocID="{EF191DF3-9C3B-C848-A135-1480AC543887}" presName="hierChild5" presStyleCnt="0"/>
      <dgm:spPr/>
    </dgm:pt>
    <dgm:pt modelId="{A68730C0-AF1F-8245-9BA6-719145F94813}" type="pres">
      <dgm:prSet presAssocID="{FEB717F8-34F7-D74D-9293-6B075192D74F}" presName="Name37" presStyleLbl="parChTrans1D2" presStyleIdx="1" presStyleCnt="4"/>
      <dgm:spPr/>
    </dgm:pt>
    <dgm:pt modelId="{F54EC527-0543-DE42-8462-8ECAA4759087}" type="pres">
      <dgm:prSet presAssocID="{593931F6-2114-9544-983D-10A1CE81464E}" presName="hierRoot2" presStyleCnt="0">
        <dgm:presLayoutVars>
          <dgm:hierBranch val="init"/>
        </dgm:presLayoutVars>
      </dgm:prSet>
      <dgm:spPr/>
    </dgm:pt>
    <dgm:pt modelId="{EC1FB682-03C4-1647-9645-6A28A7C027CE}" type="pres">
      <dgm:prSet presAssocID="{593931F6-2114-9544-983D-10A1CE81464E}" presName="rootComposite" presStyleCnt="0"/>
      <dgm:spPr/>
    </dgm:pt>
    <dgm:pt modelId="{C32B5386-0E1F-B045-B3F6-AB47B4397321}" type="pres">
      <dgm:prSet presAssocID="{593931F6-2114-9544-983D-10A1CE81464E}" presName="rootText" presStyleLbl="node2" presStyleIdx="1" presStyleCnt="3">
        <dgm:presLayoutVars>
          <dgm:chPref val="3"/>
        </dgm:presLayoutVars>
      </dgm:prSet>
      <dgm:spPr/>
    </dgm:pt>
    <dgm:pt modelId="{D5B9878A-CC56-344E-B827-CD65DBEB44C0}" type="pres">
      <dgm:prSet presAssocID="{593931F6-2114-9544-983D-10A1CE81464E}" presName="rootConnector" presStyleLbl="node2" presStyleIdx="1" presStyleCnt="3"/>
      <dgm:spPr/>
    </dgm:pt>
    <dgm:pt modelId="{D8301BE4-D535-8E44-8BA7-4E3F23DC1DDC}" type="pres">
      <dgm:prSet presAssocID="{593931F6-2114-9544-983D-10A1CE81464E}" presName="hierChild4" presStyleCnt="0"/>
      <dgm:spPr/>
    </dgm:pt>
    <dgm:pt modelId="{A7772E3B-252B-AF4B-BA4F-79B235B8E76D}" type="pres">
      <dgm:prSet presAssocID="{593931F6-2114-9544-983D-10A1CE81464E}" presName="hierChild5" presStyleCnt="0"/>
      <dgm:spPr/>
    </dgm:pt>
    <dgm:pt modelId="{5C2FD978-9922-A444-93D1-FAE297DF85B3}" type="pres">
      <dgm:prSet presAssocID="{7C88609A-965E-B54E-85E8-9DCF7BF6C38C}" presName="Name37" presStyleLbl="parChTrans1D2" presStyleIdx="2" presStyleCnt="4"/>
      <dgm:spPr/>
    </dgm:pt>
    <dgm:pt modelId="{8BC8B47A-689E-9343-99B4-49E93FD2A842}" type="pres">
      <dgm:prSet presAssocID="{2C0C3716-8DB2-D848-B995-C3D47D1978C3}" presName="hierRoot2" presStyleCnt="0">
        <dgm:presLayoutVars>
          <dgm:hierBranch val="init"/>
        </dgm:presLayoutVars>
      </dgm:prSet>
      <dgm:spPr/>
    </dgm:pt>
    <dgm:pt modelId="{03CD3ECF-0954-5B4B-B3B2-1024E5D71006}" type="pres">
      <dgm:prSet presAssocID="{2C0C3716-8DB2-D848-B995-C3D47D1978C3}" presName="rootComposite" presStyleCnt="0"/>
      <dgm:spPr/>
    </dgm:pt>
    <dgm:pt modelId="{FC857BFE-AFE7-6348-B7E0-303B194522F3}" type="pres">
      <dgm:prSet presAssocID="{2C0C3716-8DB2-D848-B995-C3D47D1978C3}" presName="rootText" presStyleLbl="node2" presStyleIdx="2" presStyleCnt="3">
        <dgm:presLayoutVars>
          <dgm:chPref val="3"/>
        </dgm:presLayoutVars>
      </dgm:prSet>
      <dgm:spPr/>
    </dgm:pt>
    <dgm:pt modelId="{B3877A89-D90C-C74E-965C-4DA53AA82971}" type="pres">
      <dgm:prSet presAssocID="{2C0C3716-8DB2-D848-B995-C3D47D1978C3}" presName="rootConnector" presStyleLbl="node2" presStyleIdx="2" presStyleCnt="3"/>
      <dgm:spPr/>
    </dgm:pt>
    <dgm:pt modelId="{A320BF6E-C57B-0942-BD00-85F7D157FA56}" type="pres">
      <dgm:prSet presAssocID="{2C0C3716-8DB2-D848-B995-C3D47D1978C3}" presName="hierChild4" presStyleCnt="0"/>
      <dgm:spPr/>
    </dgm:pt>
    <dgm:pt modelId="{71EA8898-2CE4-1844-A843-8DA94B5D6A6D}" type="pres">
      <dgm:prSet presAssocID="{AA8AC0E6-6942-B547-87E7-5B28C9A3ABF1}" presName="Name37" presStyleLbl="parChTrans1D3" presStyleIdx="0" presStyleCnt="2"/>
      <dgm:spPr/>
    </dgm:pt>
    <dgm:pt modelId="{8006182C-2372-1042-88BD-29C244393F73}" type="pres">
      <dgm:prSet presAssocID="{15B2BB71-7011-6A4C-8031-E7527087338E}" presName="hierRoot2" presStyleCnt="0">
        <dgm:presLayoutVars>
          <dgm:hierBranch val="init"/>
        </dgm:presLayoutVars>
      </dgm:prSet>
      <dgm:spPr/>
    </dgm:pt>
    <dgm:pt modelId="{9BAFF497-B716-554F-97B2-2D3C240111FC}" type="pres">
      <dgm:prSet presAssocID="{15B2BB71-7011-6A4C-8031-E7527087338E}" presName="rootComposite" presStyleCnt="0"/>
      <dgm:spPr/>
    </dgm:pt>
    <dgm:pt modelId="{A449BDA5-0AD5-034C-9675-0E5251D5A5AA}" type="pres">
      <dgm:prSet presAssocID="{15B2BB71-7011-6A4C-8031-E7527087338E}" presName="rootText" presStyleLbl="node3" presStyleIdx="0" presStyleCnt="2">
        <dgm:presLayoutVars>
          <dgm:chPref val="3"/>
        </dgm:presLayoutVars>
      </dgm:prSet>
      <dgm:spPr/>
    </dgm:pt>
    <dgm:pt modelId="{0C8B7142-66CC-914B-A402-922122CC3C98}" type="pres">
      <dgm:prSet presAssocID="{15B2BB71-7011-6A4C-8031-E7527087338E}" presName="rootConnector" presStyleLbl="node3" presStyleIdx="0" presStyleCnt="2"/>
      <dgm:spPr/>
    </dgm:pt>
    <dgm:pt modelId="{C6A3A593-C779-F34A-91E4-2D47B54CF0C2}" type="pres">
      <dgm:prSet presAssocID="{15B2BB71-7011-6A4C-8031-E7527087338E}" presName="hierChild4" presStyleCnt="0"/>
      <dgm:spPr/>
    </dgm:pt>
    <dgm:pt modelId="{E65D83C6-FE29-DE42-9DFC-A1547A0C94D5}" type="pres">
      <dgm:prSet presAssocID="{15B2BB71-7011-6A4C-8031-E7527087338E}" presName="hierChild5" presStyleCnt="0"/>
      <dgm:spPr/>
    </dgm:pt>
    <dgm:pt modelId="{986EC111-15BC-2E40-85E7-907E9EC6172E}" type="pres">
      <dgm:prSet presAssocID="{FF8E3865-9624-584C-99FE-C210EF91AE0E}" presName="Name37" presStyleLbl="parChTrans1D3" presStyleIdx="1" presStyleCnt="2"/>
      <dgm:spPr/>
    </dgm:pt>
    <dgm:pt modelId="{801973DC-455D-5040-83A2-FA720C1A3D0B}" type="pres">
      <dgm:prSet presAssocID="{24BAF3A5-5BD5-684B-97E5-78196E830015}" presName="hierRoot2" presStyleCnt="0">
        <dgm:presLayoutVars>
          <dgm:hierBranch val="init"/>
        </dgm:presLayoutVars>
      </dgm:prSet>
      <dgm:spPr/>
    </dgm:pt>
    <dgm:pt modelId="{8E2C037C-75A5-B94C-9AAD-3931D51F5544}" type="pres">
      <dgm:prSet presAssocID="{24BAF3A5-5BD5-684B-97E5-78196E830015}" presName="rootComposite" presStyleCnt="0"/>
      <dgm:spPr/>
    </dgm:pt>
    <dgm:pt modelId="{75786535-3C01-DE48-B462-DB2FC7897273}" type="pres">
      <dgm:prSet presAssocID="{24BAF3A5-5BD5-684B-97E5-78196E830015}" presName="rootText" presStyleLbl="node3" presStyleIdx="1" presStyleCnt="2">
        <dgm:presLayoutVars>
          <dgm:chPref val="3"/>
        </dgm:presLayoutVars>
      </dgm:prSet>
      <dgm:spPr/>
    </dgm:pt>
    <dgm:pt modelId="{D94545AA-C460-9A40-B3C6-E9E6E7187DD9}" type="pres">
      <dgm:prSet presAssocID="{24BAF3A5-5BD5-684B-97E5-78196E830015}" presName="rootConnector" presStyleLbl="node3" presStyleIdx="1" presStyleCnt="2"/>
      <dgm:spPr/>
    </dgm:pt>
    <dgm:pt modelId="{F4CD237A-A109-8548-8AD4-351F17CA7041}" type="pres">
      <dgm:prSet presAssocID="{24BAF3A5-5BD5-684B-97E5-78196E830015}" presName="hierChild4" presStyleCnt="0"/>
      <dgm:spPr/>
    </dgm:pt>
    <dgm:pt modelId="{DE7B009C-6F54-154B-A918-37CE3EC19C27}" type="pres">
      <dgm:prSet presAssocID="{24BAF3A5-5BD5-684B-97E5-78196E830015}" presName="hierChild5" presStyleCnt="0"/>
      <dgm:spPr/>
    </dgm:pt>
    <dgm:pt modelId="{42B3B83B-7AC1-CC49-881D-D64EB0F5AFA7}" type="pres">
      <dgm:prSet presAssocID="{2C0C3716-8DB2-D848-B995-C3D47D1978C3}" presName="hierChild5" presStyleCnt="0"/>
      <dgm:spPr/>
    </dgm:pt>
    <dgm:pt modelId="{9509B628-9D35-BC4A-9C08-DF56C71D4EE9}" type="pres">
      <dgm:prSet presAssocID="{DD8652B4-5BB1-FB4D-813F-4FFD6FD3A33B}" presName="hierChild3" presStyleCnt="0"/>
      <dgm:spPr/>
    </dgm:pt>
    <dgm:pt modelId="{A37D5018-05D2-9540-B86B-F529F6E401AF}" type="pres">
      <dgm:prSet presAssocID="{44DA1252-56B5-A747-86FF-DE89AF669E37}" presName="Name111" presStyleLbl="parChTrans1D2" presStyleIdx="3" presStyleCnt="4"/>
      <dgm:spPr/>
    </dgm:pt>
    <dgm:pt modelId="{DEBC58BC-6FB8-734F-A53D-F4D072EC6D49}" type="pres">
      <dgm:prSet presAssocID="{E12846A1-DDB8-EF44-8D56-3DA87063DB00}" presName="hierRoot3" presStyleCnt="0">
        <dgm:presLayoutVars>
          <dgm:hierBranch val="init"/>
        </dgm:presLayoutVars>
      </dgm:prSet>
      <dgm:spPr/>
    </dgm:pt>
    <dgm:pt modelId="{B88DE93E-5200-9A45-9836-5D06B0342716}" type="pres">
      <dgm:prSet presAssocID="{E12846A1-DDB8-EF44-8D56-3DA87063DB00}" presName="rootComposite3" presStyleCnt="0"/>
      <dgm:spPr/>
    </dgm:pt>
    <dgm:pt modelId="{5A6D6FD1-D0D9-3545-9C5A-F977063A4B6B}" type="pres">
      <dgm:prSet presAssocID="{E12846A1-DDB8-EF44-8D56-3DA87063DB00}" presName="rootText3" presStyleLbl="asst1" presStyleIdx="0" presStyleCnt="1">
        <dgm:presLayoutVars>
          <dgm:chPref val="3"/>
        </dgm:presLayoutVars>
      </dgm:prSet>
      <dgm:spPr/>
    </dgm:pt>
    <dgm:pt modelId="{00760EBC-8E71-6740-B94D-1E63C5B16B63}" type="pres">
      <dgm:prSet presAssocID="{E12846A1-DDB8-EF44-8D56-3DA87063DB00}" presName="rootConnector3" presStyleLbl="asst1" presStyleIdx="0" presStyleCnt="1"/>
      <dgm:spPr/>
    </dgm:pt>
    <dgm:pt modelId="{A4B24249-2585-6E41-8B17-48AD02824FC5}" type="pres">
      <dgm:prSet presAssocID="{E12846A1-DDB8-EF44-8D56-3DA87063DB00}" presName="hierChild6" presStyleCnt="0"/>
      <dgm:spPr/>
    </dgm:pt>
    <dgm:pt modelId="{EADED422-31FE-3548-8D89-3A917D374322}" type="pres">
      <dgm:prSet presAssocID="{E12846A1-DDB8-EF44-8D56-3DA87063DB00}" presName="hierChild7" presStyleCnt="0"/>
      <dgm:spPr/>
    </dgm:pt>
  </dgm:ptLst>
  <dgm:cxnLst>
    <dgm:cxn modelId="{EBB6B80C-0266-C040-B87A-4ADC79ED3268}" srcId="{2C0C3716-8DB2-D848-B995-C3D47D1978C3}" destId="{24BAF3A5-5BD5-684B-97E5-78196E830015}" srcOrd="1" destOrd="0" parTransId="{FF8E3865-9624-584C-99FE-C210EF91AE0E}" sibTransId="{FCD1EDE7-0DF1-954E-BA2F-26BCE7154A47}"/>
    <dgm:cxn modelId="{37D26B13-F533-5546-9E00-56FE7A9868B7}" srcId="{DD8652B4-5BB1-FB4D-813F-4FFD6FD3A33B}" destId="{EF191DF3-9C3B-C848-A135-1480AC543887}" srcOrd="1" destOrd="0" parTransId="{071A1F79-C1D1-CA4F-8497-FFC39700605D}" sibTransId="{42BF3144-B2EF-1848-989A-6B593FD12E55}"/>
    <dgm:cxn modelId="{D45FE514-52C7-024E-86BA-237E89C2F4A8}" srcId="{2C0C3716-8DB2-D848-B995-C3D47D1978C3}" destId="{15B2BB71-7011-6A4C-8031-E7527087338E}" srcOrd="0" destOrd="0" parTransId="{AA8AC0E6-6942-B547-87E7-5B28C9A3ABF1}" sibTransId="{2800D845-378E-7445-83B8-61AC83BF0331}"/>
    <dgm:cxn modelId="{9AF38918-B061-A542-9344-2E722071C9E3}" srcId="{DD8652B4-5BB1-FB4D-813F-4FFD6FD3A33B}" destId="{593931F6-2114-9544-983D-10A1CE81464E}" srcOrd="2" destOrd="0" parTransId="{FEB717F8-34F7-D74D-9293-6B075192D74F}" sibTransId="{F040B0C8-56A9-1447-AE0C-4AF52CE70457}"/>
    <dgm:cxn modelId="{B9283019-0E91-8141-8B83-4EB59E9EBD06}" srcId="{112FBE16-BA8D-5B45-BD19-A2844FB40D56}" destId="{DD8652B4-5BB1-FB4D-813F-4FFD6FD3A33B}" srcOrd="0" destOrd="0" parTransId="{92B46F82-7B1B-9945-AB1A-F6A9C2884D23}" sibTransId="{E93A9E93-8354-C249-97DD-27994C24AEEB}"/>
    <dgm:cxn modelId="{7901CD27-AC0F-2445-91CA-687F89A5036F}" type="presOf" srcId="{24BAF3A5-5BD5-684B-97E5-78196E830015}" destId="{75786535-3C01-DE48-B462-DB2FC7897273}" srcOrd="0" destOrd="0" presId="urn:microsoft.com/office/officeart/2005/8/layout/orgChart1"/>
    <dgm:cxn modelId="{A187913C-4C88-3347-A597-D69F4060A908}" type="presOf" srcId="{15B2BB71-7011-6A4C-8031-E7527087338E}" destId="{0C8B7142-66CC-914B-A402-922122CC3C98}" srcOrd="1" destOrd="0" presId="urn:microsoft.com/office/officeart/2005/8/layout/orgChart1"/>
    <dgm:cxn modelId="{3E3C6A43-E992-354A-8F60-F206B8BD11BF}" type="presOf" srcId="{7C88609A-965E-B54E-85E8-9DCF7BF6C38C}" destId="{5C2FD978-9922-A444-93D1-FAE297DF85B3}" srcOrd="0" destOrd="0" presId="urn:microsoft.com/office/officeart/2005/8/layout/orgChart1"/>
    <dgm:cxn modelId="{EC669964-0BCA-7641-8F93-23021128B950}" type="presOf" srcId="{AA8AC0E6-6942-B547-87E7-5B28C9A3ABF1}" destId="{71EA8898-2CE4-1844-A843-8DA94B5D6A6D}" srcOrd="0" destOrd="0" presId="urn:microsoft.com/office/officeart/2005/8/layout/orgChart1"/>
    <dgm:cxn modelId="{29182547-238E-9348-80E2-34894A055017}" type="presOf" srcId="{E12846A1-DDB8-EF44-8D56-3DA87063DB00}" destId="{00760EBC-8E71-6740-B94D-1E63C5B16B63}" srcOrd="1" destOrd="0" presId="urn:microsoft.com/office/officeart/2005/8/layout/orgChart1"/>
    <dgm:cxn modelId="{836D916E-A4DC-544D-AFE6-06339419E8C1}" type="presOf" srcId="{DD8652B4-5BB1-FB4D-813F-4FFD6FD3A33B}" destId="{2FA7D740-1CBD-1143-8F5A-19ADB0D0E4B9}" srcOrd="0" destOrd="0" presId="urn:microsoft.com/office/officeart/2005/8/layout/orgChart1"/>
    <dgm:cxn modelId="{62D4996F-A515-DF46-9F95-393CB9A0256E}" type="presOf" srcId="{593931F6-2114-9544-983D-10A1CE81464E}" destId="{D5B9878A-CC56-344E-B827-CD65DBEB44C0}" srcOrd="1" destOrd="0" presId="urn:microsoft.com/office/officeart/2005/8/layout/orgChart1"/>
    <dgm:cxn modelId="{DE1B2753-EC91-994F-BCB9-047968602616}" type="presOf" srcId="{2C0C3716-8DB2-D848-B995-C3D47D1978C3}" destId="{B3877A89-D90C-C74E-965C-4DA53AA82971}" srcOrd="1" destOrd="0" presId="urn:microsoft.com/office/officeart/2005/8/layout/orgChart1"/>
    <dgm:cxn modelId="{8122F353-E7BE-F843-861C-C62348D577FF}" type="presOf" srcId="{44DA1252-56B5-A747-86FF-DE89AF669E37}" destId="{A37D5018-05D2-9540-B86B-F529F6E401AF}" srcOrd="0" destOrd="0" presId="urn:microsoft.com/office/officeart/2005/8/layout/orgChart1"/>
    <dgm:cxn modelId="{591E8777-50D2-5945-B7BC-A373AF803697}" srcId="{DD8652B4-5BB1-FB4D-813F-4FFD6FD3A33B}" destId="{E12846A1-DDB8-EF44-8D56-3DA87063DB00}" srcOrd="0" destOrd="0" parTransId="{44DA1252-56B5-A747-86FF-DE89AF669E37}" sibTransId="{182AA41F-E5D6-904D-983D-59AF6DB10F33}"/>
    <dgm:cxn modelId="{D67EA477-3217-B443-919F-E33D1CFB65BE}" type="presOf" srcId="{FF8E3865-9624-584C-99FE-C210EF91AE0E}" destId="{986EC111-15BC-2E40-85E7-907E9EC6172E}" srcOrd="0" destOrd="0" presId="urn:microsoft.com/office/officeart/2005/8/layout/orgChart1"/>
    <dgm:cxn modelId="{1C53467A-0613-4543-8FC0-45C4F2B01010}" type="presOf" srcId="{DD8652B4-5BB1-FB4D-813F-4FFD6FD3A33B}" destId="{DA06B55F-3B5B-8942-A293-5B85C254B566}" srcOrd="1" destOrd="0" presId="urn:microsoft.com/office/officeart/2005/8/layout/orgChart1"/>
    <dgm:cxn modelId="{F9820E7C-D304-DA4D-83E8-767BEEC1A449}" type="presOf" srcId="{15B2BB71-7011-6A4C-8031-E7527087338E}" destId="{A449BDA5-0AD5-034C-9675-0E5251D5A5AA}" srcOrd="0" destOrd="0" presId="urn:microsoft.com/office/officeart/2005/8/layout/orgChart1"/>
    <dgm:cxn modelId="{AE07AC84-2844-4749-A28A-12A91747D536}" type="presOf" srcId="{2C0C3716-8DB2-D848-B995-C3D47D1978C3}" destId="{FC857BFE-AFE7-6348-B7E0-303B194522F3}" srcOrd="0" destOrd="0" presId="urn:microsoft.com/office/officeart/2005/8/layout/orgChart1"/>
    <dgm:cxn modelId="{947B2C9A-4308-B14F-80EB-3CA913183DF7}" type="presOf" srcId="{24BAF3A5-5BD5-684B-97E5-78196E830015}" destId="{D94545AA-C460-9A40-B3C6-E9E6E7187DD9}" srcOrd="1" destOrd="0" presId="urn:microsoft.com/office/officeart/2005/8/layout/orgChart1"/>
    <dgm:cxn modelId="{66DF8BA4-B86C-0E47-9173-EC940760B893}" type="presOf" srcId="{EF191DF3-9C3B-C848-A135-1480AC543887}" destId="{0D8135F1-EC37-BF41-84C3-AA2DD626D72F}" srcOrd="1" destOrd="0" presId="urn:microsoft.com/office/officeart/2005/8/layout/orgChart1"/>
    <dgm:cxn modelId="{80A912AC-2D95-E340-8E3F-8757B1E672B1}" type="presOf" srcId="{593931F6-2114-9544-983D-10A1CE81464E}" destId="{C32B5386-0E1F-B045-B3F6-AB47B4397321}" srcOrd="0" destOrd="0" presId="urn:microsoft.com/office/officeart/2005/8/layout/orgChart1"/>
    <dgm:cxn modelId="{D45AA7B3-F482-554C-B90F-CC837C29E7C3}" type="presOf" srcId="{E12846A1-DDB8-EF44-8D56-3DA87063DB00}" destId="{5A6D6FD1-D0D9-3545-9C5A-F977063A4B6B}" srcOrd="0" destOrd="0" presId="urn:microsoft.com/office/officeart/2005/8/layout/orgChart1"/>
    <dgm:cxn modelId="{C3E0DFDA-A2E8-9B43-8A50-1726B6588841}" srcId="{DD8652B4-5BB1-FB4D-813F-4FFD6FD3A33B}" destId="{2C0C3716-8DB2-D848-B995-C3D47D1978C3}" srcOrd="3" destOrd="0" parTransId="{7C88609A-965E-B54E-85E8-9DCF7BF6C38C}" sibTransId="{F1825A50-B7CD-6342-9FB9-09670E9B9311}"/>
    <dgm:cxn modelId="{64A430E2-B91B-2142-A7BD-3F4EA5121FBF}" type="presOf" srcId="{EF191DF3-9C3B-C848-A135-1480AC543887}" destId="{36E41409-C024-3E4F-8B37-C838727BD44E}" srcOrd="0" destOrd="0" presId="urn:microsoft.com/office/officeart/2005/8/layout/orgChart1"/>
    <dgm:cxn modelId="{204522E3-58B9-F84D-97A2-E70D08086105}" type="presOf" srcId="{112FBE16-BA8D-5B45-BD19-A2844FB40D56}" destId="{61AFBAF0-E133-654A-A284-BDF9A85C4BDB}" srcOrd="0" destOrd="0" presId="urn:microsoft.com/office/officeart/2005/8/layout/orgChart1"/>
    <dgm:cxn modelId="{DB2F9DE4-9E31-254D-9846-098EB2BECC7E}" type="presOf" srcId="{071A1F79-C1D1-CA4F-8497-FFC39700605D}" destId="{F9C05470-52C0-7441-A121-4073BD62299F}" srcOrd="0" destOrd="0" presId="urn:microsoft.com/office/officeart/2005/8/layout/orgChart1"/>
    <dgm:cxn modelId="{829D87E8-BCB7-AF4F-88ED-C667E43C6E13}" type="presOf" srcId="{FEB717F8-34F7-D74D-9293-6B075192D74F}" destId="{A68730C0-AF1F-8245-9BA6-719145F94813}" srcOrd="0" destOrd="0" presId="urn:microsoft.com/office/officeart/2005/8/layout/orgChart1"/>
    <dgm:cxn modelId="{A1F80F41-77A3-2A4B-A044-6C68CEF0243F}" type="presParOf" srcId="{61AFBAF0-E133-654A-A284-BDF9A85C4BDB}" destId="{F222B21B-BA22-294B-9C27-982B64661BCE}" srcOrd="0" destOrd="0" presId="urn:microsoft.com/office/officeart/2005/8/layout/orgChart1"/>
    <dgm:cxn modelId="{DB62ABA0-2B10-DF49-AAD9-ED85EA4B602A}" type="presParOf" srcId="{F222B21B-BA22-294B-9C27-982B64661BCE}" destId="{6792E4EC-0181-0A4A-A51D-C57E6DCCCB35}" srcOrd="0" destOrd="0" presId="urn:microsoft.com/office/officeart/2005/8/layout/orgChart1"/>
    <dgm:cxn modelId="{BFEE5F3D-FB7B-A146-AF57-C5CEFB319601}" type="presParOf" srcId="{6792E4EC-0181-0A4A-A51D-C57E6DCCCB35}" destId="{2FA7D740-1CBD-1143-8F5A-19ADB0D0E4B9}" srcOrd="0" destOrd="0" presId="urn:microsoft.com/office/officeart/2005/8/layout/orgChart1"/>
    <dgm:cxn modelId="{28B18EEE-BBB8-C24B-BD0F-FBA1FE4B442A}" type="presParOf" srcId="{6792E4EC-0181-0A4A-A51D-C57E6DCCCB35}" destId="{DA06B55F-3B5B-8942-A293-5B85C254B566}" srcOrd="1" destOrd="0" presId="urn:microsoft.com/office/officeart/2005/8/layout/orgChart1"/>
    <dgm:cxn modelId="{029331F1-5359-4D4B-B340-2C27FCC4AFB9}" type="presParOf" srcId="{F222B21B-BA22-294B-9C27-982B64661BCE}" destId="{7E3A8EDE-7C01-0D4B-B8A4-EE5DB7ACE882}" srcOrd="1" destOrd="0" presId="urn:microsoft.com/office/officeart/2005/8/layout/orgChart1"/>
    <dgm:cxn modelId="{743B9983-575D-7F48-867E-80500B7CA93A}" type="presParOf" srcId="{7E3A8EDE-7C01-0D4B-B8A4-EE5DB7ACE882}" destId="{F9C05470-52C0-7441-A121-4073BD62299F}" srcOrd="0" destOrd="0" presId="urn:microsoft.com/office/officeart/2005/8/layout/orgChart1"/>
    <dgm:cxn modelId="{82923146-3C25-2549-AE75-FA8CA2EDDD3E}" type="presParOf" srcId="{7E3A8EDE-7C01-0D4B-B8A4-EE5DB7ACE882}" destId="{162998B3-5FFC-214F-AF47-84C5F73EBB96}" srcOrd="1" destOrd="0" presId="urn:microsoft.com/office/officeart/2005/8/layout/orgChart1"/>
    <dgm:cxn modelId="{516CA115-2CC5-8F41-9A73-BC8DAFE4D96F}" type="presParOf" srcId="{162998B3-5FFC-214F-AF47-84C5F73EBB96}" destId="{15F3B2E1-1DC8-DC4D-9E23-524AD2E21A5C}" srcOrd="0" destOrd="0" presId="urn:microsoft.com/office/officeart/2005/8/layout/orgChart1"/>
    <dgm:cxn modelId="{F62DC030-9313-A541-989B-D660BCCD3C78}" type="presParOf" srcId="{15F3B2E1-1DC8-DC4D-9E23-524AD2E21A5C}" destId="{36E41409-C024-3E4F-8B37-C838727BD44E}" srcOrd="0" destOrd="0" presId="urn:microsoft.com/office/officeart/2005/8/layout/orgChart1"/>
    <dgm:cxn modelId="{E283079B-3DE6-3646-8378-BF607828B407}" type="presParOf" srcId="{15F3B2E1-1DC8-DC4D-9E23-524AD2E21A5C}" destId="{0D8135F1-EC37-BF41-84C3-AA2DD626D72F}" srcOrd="1" destOrd="0" presId="urn:microsoft.com/office/officeart/2005/8/layout/orgChart1"/>
    <dgm:cxn modelId="{1387F5AD-73B0-3B41-AB65-1CC573798274}" type="presParOf" srcId="{162998B3-5FFC-214F-AF47-84C5F73EBB96}" destId="{6615609E-EB37-8440-A3CD-51A81502C18C}" srcOrd="1" destOrd="0" presId="urn:microsoft.com/office/officeart/2005/8/layout/orgChart1"/>
    <dgm:cxn modelId="{F61C47CB-396C-F14D-B905-9086AD669F7A}" type="presParOf" srcId="{162998B3-5FFC-214F-AF47-84C5F73EBB96}" destId="{F7B0A583-8E3E-5548-8677-A1008AAF0227}" srcOrd="2" destOrd="0" presId="urn:microsoft.com/office/officeart/2005/8/layout/orgChart1"/>
    <dgm:cxn modelId="{F9956FA5-B6C9-C147-88B6-3E123DD767AB}" type="presParOf" srcId="{7E3A8EDE-7C01-0D4B-B8A4-EE5DB7ACE882}" destId="{A68730C0-AF1F-8245-9BA6-719145F94813}" srcOrd="2" destOrd="0" presId="urn:microsoft.com/office/officeart/2005/8/layout/orgChart1"/>
    <dgm:cxn modelId="{76BF6EB1-B555-4441-8900-422E8616CBF1}" type="presParOf" srcId="{7E3A8EDE-7C01-0D4B-B8A4-EE5DB7ACE882}" destId="{F54EC527-0543-DE42-8462-8ECAA4759087}" srcOrd="3" destOrd="0" presId="urn:microsoft.com/office/officeart/2005/8/layout/orgChart1"/>
    <dgm:cxn modelId="{612FFDE7-83AE-AC4C-8FED-DDE9111879B0}" type="presParOf" srcId="{F54EC527-0543-DE42-8462-8ECAA4759087}" destId="{EC1FB682-03C4-1647-9645-6A28A7C027CE}" srcOrd="0" destOrd="0" presId="urn:microsoft.com/office/officeart/2005/8/layout/orgChart1"/>
    <dgm:cxn modelId="{4F735CA0-5937-474B-9128-614313E8432B}" type="presParOf" srcId="{EC1FB682-03C4-1647-9645-6A28A7C027CE}" destId="{C32B5386-0E1F-B045-B3F6-AB47B4397321}" srcOrd="0" destOrd="0" presId="urn:microsoft.com/office/officeart/2005/8/layout/orgChart1"/>
    <dgm:cxn modelId="{6878551F-F309-DD47-AE0F-EF757CFAE677}" type="presParOf" srcId="{EC1FB682-03C4-1647-9645-6A28A7C027CE}" destId="{D5B9878A-CC56-344E-B827-CD65DBEB44C0}" srcOrd="1" destOrd="0" presId="urn:microsoft.com/office/officeart/2005/8/layout/orgChart1"/>
    <dgm:cxn modelId="{9466D166-B653-C54D-B842-D142763E14D6}" type="presParOf" srcId="{F54EC527-0543-DE42-8462-8ECAA4759087}" destId="{D8301BE4-D535-8E44-8BA7-4E3F23DC1DDC}" srcOrd="1" destOrd="0" presId="urn:microsoft.com/office/officeart/2005/8/layout/orgChart1"/>
    <dgm:cxn modelId="{66935BCF-FAAA-1B4B-A6F4-BD440D8F3D74}" type="presParOf" srcId="{F54EC527-0543-DE42-8462-8ECAA4759087}" destId="{A7772E3B-252B-AF4B-BA4F-79B235B8E76D}" srcOrd="2" destOrd="0" presId="urn:microsoft.com/office/officeart/2005/8/layout/orgChart1"/>
    <dgm:cxn modelId="{F5FF4CCE-F259-0443-8F29-82575BE008CC}" type="presParOf" srcId="{7E3A8EDE-7C01-0D4B-B8A4-EE5DB7ACE882}" destId="{5C2FD978-9922-A444-93D1-FAE297DF85B3}" srcOrd="4" destOrd="0" presId="urn:microsoft.com/office/officeart/2005/8/layout/orgChart1"/>
    <dgm:cxn modelId="{DD9D17FC-0914-B349-8CB5-42D559ACBD57}" type="presParOf" srcId="{7E3A8EDE-7C01-0D4B-B8A4-EE5DB7ACE882}" destId="{8BC8B47A-689E-9343-99B4-49E93FD2A842}" srcOrd="5" destOrd="0" presId="urn:microsoft.com/office/officeart/2005/8/layout/orgChart1"/>
    <dgm:cxn modelId="{16CAA5F2-421A-0B41-8780-AECBA2CC842E}" type="presParOf" srcId="{8BC8B47A-689E-9343-99B4-49E93FD2A842}" destId="{03CD3ECF-0954-5B4B-B3B2-1024E5D71006}" srcOrd="0" destOrd="0" presId="urn:microsoft.com/office/officeart/2005/8/layout/orgChart1"/>
    <dgm:cxn modelId="{2C6AF545-1DFE-FC48-A391-C161ADFE7D1C}" type="presParOf" srcId="{03CD3ECF-0954-5B4B-B3B2-1024E5D71006}" destId="{FC857BFE-AFE7-6348-B7E0-303B194522F3}" srcOrd="0" destOrd="0" presId="urn:microsoft.com/office/officeart/2005/8/layout/orgChart1"/>
    <dgm:cxn modelId="{9FCF6955-F9E6-6343-82BF-70981EF7D95E}" type="presParOf" srcId="{03CD3ECF-0954-5B4B-B3B2-1024E5D71006}" destId="{B3877A89-D90C-C74E-965C-4DA53AA82971}" srcOrd="1" destOrd="0" presId="urn:microsoft.com/office/officeart/2005/8/layout/orgChart1"/>
    <dgm:cxn modelId="{742DE7C9-3AE7-CD4E-9DA8-C439AEF650AD}" type="presParOf" srcId="{8BC8B47A-689E-9343-99B4-49E93FD2A842}" destId="{A320BF6E-C57B-0942-BD00-85F7D157FA56}" srcOrd="1" destOrd="0" presId="urn:microsoft.com/office/officeart/2005/8/layout/orgChart1"/>
    <dgm:cxn modelId="{79B308CD-5F4D-4549-94B6-E2D6A2FAF711}" type="presParOf" srcId="{A320BF6E-C57B-0942-BD00-85F7D157FA56}" destId="{71EA8898-2CE4-1844-A843-8DA94B5D6A6D}" srcOrd="0" destOrd="0" presId="urn:microsoft.com/office/officeart/2005/8/layout/orgChart1"/>
    <dgm:cxn modelId="{E613DA92-C793-244A-8EB1-33C66D209641}" type="presParOf" srcId="{A320BF6E-C57B-0942-BD00-85F7D157FA56}" destId="{8006182C-2372-1042-88BD-29C244393F73}" srcOrd="1" destOrd="0" presId="urn:microsoft.com/office/officeart/2005/8/layout/orgChart1"/>
    <dgm:cxn modelId="{1FF47D11-8CD8-D146-B8D2-526C1F213A34}" type="presParOf" srcId="{8006182C-2372-1042-88BD-29C244393F73}" destId="{9BAFF497-B716-554F-97B2-2D3C240111FC}" srcOrd="0" destOrd="0" presId="urn:microsoft.com/office/officeart/2005/8/layout/orgChart1"/>
    <dgm:cxn modelId="{72723408-C9D6-9D42-964A-F7420C48DED6}" type="presParOf" srcId="{9BAFF497-B716-554F-97B2-2D3C240111FC}" destId="{A449BDA5-0AD5-034C-9675-0E5251D5A5AA}" srcOrd="0" destOrd="0" presId="urn:microsoft.com/office/officeart/2005/8/layout/orgChart1"/>
    <dgm:cxn modelId="{14A6A5D8-E887-EC4E-870F-07B34A7DF5D6}" type="presParOf" srcId="{9BAFF497-B716-554F-97B2-2D3C240111FC}" destId="{0C8B7142-66CC-914B-A402-922122CC3C98}" srcOrd="1" destOrd="0" presId="urn:microsoft.com/office/officeart/2005/8/layout/orgChart1"/>
    <dgm:cxn modelId="{39390480-55DA-3242-AD80-D690BE3B9E31}" type="presParOf" srcId="{8006182C-2372-1042-88BD-29C244393F73}" destId="{C6A3A593-C779-F34A-91E4-2D47B54CF0C2}" srcOrd="1" destOrd="0" presId="urn:microsoft.com/office/officeart/2005/8/layout/orgChart1"/>
    <dgm:cxn modelId="{78B756E3-51F5-5340-82BD-1A051394A30B}" type="presParOf" srcId="{8006182C-2372-1042-88BD-29C244393F73}" destId="{E65D83C6-FE29-DE42-9DFC-A1547A0C94D5}" srcOrd="2" destOrd="0" presId="urn:microsoft.com/office/officeart/2005/8/layout/orgChart1"/>
    <dgm:cxn modelId="{F0362321-B9B0-814F-810C-B9F6BA4BD552}" type="presParOf" srcId="{A320BF6E-C57B-0942-BD00-85F7D157FA56}" destId="{986EC111-15BC-2E40-85E7-907E9EC6172E}" srcOrd="2" destOrd="0" presId="urn:microsoft.com/office/officeart/2005/8/layout/orgChart1"/>
    <dgm:cxn modelId="{7858716A-3079-1B4C-9F46-317C378E1837}" type="presParOf" srcId="{A320BF6E-C57B-0942-BD00-85F7D157FA56}" destId="{801973DC-455D-5040-83A2-FA720C1A3D0B}" srcOrd="3" destOrd="0" presId="urn:microsoft.com/office/officeart/2005/8/layout/orgChart1"/>
    <dgm:cxn modelId="{D1FBA736-EE2D-E342-A79B-1481EC6A3AD1}" type="presParOf" srcId="{801973DC-455D-5040-83A2-FA720C1A3D0B}" destId="{8E2C037C-75A5-B94C-9AAD-3931D51F5544}" srcOrd="0" destOrd="0" presId="urn:microsoft.com/office/officeart/2005/8/layout/orgChart1"/>
    <dgm:cxn modelId="{2EAEB05E-D263-8E4F-A606-99783573CB1B}" type="presParOf" srcId="{8E2C037C-75A5-B94C-9AAD-3931D51F5544}" destId="{75786535-3C01-DE48-B462-DB2FC7897273}" srcOrd="0" destOrd="0" presId="urn:microsoft.com/office/officeart/2005/8/layout/orgChart1"/>
    <dgm:cxn modelId="{117D1C41-434D-7A4D-AC47-91882B509EE8}" type="presParOf" srcId="{8E2C037C-75A5-B94C-9AAD-3931D51F5544}" destId="{D94545AA-C460-9A40-B3C6-E9E6E7187DD9}" srcOrd="1" destOrd="0" presId="urn:microsoft.com/office/officeart/2005/8/layout/orgChart1"/>
    <dgm:cxn modelId="{0949A0AA-F084-E14F-8F9A-945A06EFDB0E}" type="presParOf" srcId="{801973DC-455D-5040-83A2-FA720C1A3D0B}" destId="{F4CD237A-A109-8548-8AD4-351F17CA7041}" srcOrd="1" destOrd="0" presId="urn:microsoft.com/office/officeart/2005/8/layout/orgChart1"/>
    <dgm:cxn modelId="{C51D3723-8755-5E42-9A44-47DC73B39D3C}" type="presParOf" srcId="{801973DC-455D-5040-83A2-FA720C1A3D0B}" destId="{DE7B009C-6F54-154B-A918-37CE3EC19C27}" srcOrd="2" destOrd="0" presId="urn:microsoft.com/office/officeart/2005/8/layout/orgChart1"/>
    <dgm:cxn modelId="{828537C1-3782-4442-AF56-1BAA7EA4859C}" type="presParOf" srcId="{8BC8B47A-689E-9343-99B4-49E93FD2A842}" destId="{42B3B83B-7AC1-CC49-881D-D64EB0F5AFA7}" srcOrd="2" destOrd="0" presId="urn:microsoft.com/office/officeart/2005/8/layout/orgChart1"/>
    <dgm:cxn modelId="{98D95905-DDFB-D647-B850-6F9EDE847809}" type="presParOf" srcId="{F222B21B-BA22-294B-9C27-982B64661BCE}" destId="{9509B628-9D35-BC4A-9C08-DF56C71D4EE9}" srcOrd="2" destOrd="0" presId="urn:microsoft.com/office/officeart/2005/8/layout/orgChart1"/>
    <dgm:cxn modelId="{404482C0-78F5-8D43-ABA3-5B81C22B897A}" type="presParOf" srcId="{9509B628-9D35-BC4A-9C08-DF56C71D4EE9}" destId="{A37D5018-05D2-9540-B86B-F529F6E401AF}" srcOrd="0" destOrd="0" presId="urn:microsoft.com/office/officeart/2005/8/layout/orgChart1"/>
    <dgm:cxn modelId="{210D7745-B0A8-A844-8B36-1CB265ABCF14}" type="presParOf" srcId="{9509B628-9D35-BC4A-9C08-DF56C71D4EE9}" destId="{DEBC58BC-6FB8-734F-A53D-F4D072EC6D49}" srcOrd="1" destOrd="0" presId="urn:microsoft.com/office/officeart/2005/8/layout/orgChart1"/>
    <dgm:cxn modelId="{B182C9B5-14AB-D040-A521-E65E3440DAF2}" type="presParOf" srcId="{DEBC58BC-6FB8-734F-A53D-F4D072EC6D49}" destId="{B88DE93E-5200-9A45-9836-5D06B0342716}" srcOrd="0" destOrd="0" presId="urn:microsoft.com/office/officeart/2005/8/layout/orgChart1"/>
    <dgm:cxn modelId="{57BAA129-696C-9642-8EE8-7E7A73CF19FE}" type="presParOf" srcId="{B88DE93E-5200-9A45-9836-5D06B0342716}" destId="{5A6D6FD1-D0D9-3545-9C5A-F977063A4B6B}" srcOrd="0" destOrd="0" presId="urn:microsoft.com/office/officeart/2005/8/layout/orgChart1"/>
    <dgm:cxn modelId="{2E0F01D9-841B-3647-BA08-54E72CC1760E}" type="presParOf" srcId="{B88DE93E-5200-9A45-9836-5D06B0342716}" destId="{00760EBC-8E71-6740-B94D-1E63C5B16B63}" srcOrd="1" destOrd="0" presId="urn:microsoft.com/office/officeart/2005/8/layout/orgChart1"/>
    <dgm:cxn modelId="{EB7AE7A4-1BE6-D148-AC32-0B454991BF82}" type="presParOf" srcId="{DEBC58BC-6FB8-734F-A53D-F4D072EC6D49}" destId="{A4B24249-2585-6E41-8B17-48AD02824FC5}" srcOrd="1" destOrd="0" presId="urn:microsoft.com/office/officeart/2005/8/layout/orgChart1"/>
    <dgm:cxn modelId="{96F6E2C6-DC09-7A48-A385-D6E9B4B9F6D7}" type="presParOf" srcId="{DEBC58BC-6FB8-734F-A53D-F4D072EC6D49}" destId="{EADED422-31FE-3548-8D89-3A917D3743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1B53DA-59AE-4C43-AD20-34995B6C44F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9E3DB72-D943-41DA-8C99-4171B3760FAD}">
      <dgm:prSet phldrT="[Texto]" custT="1"/>
      <dgm:spPr/>
      <dgm:t>
        <a:bodyPr/>
        <a:lstStyle/>
        <a:p>
          <a:r>
            <a:rPr lang="es-MX" sz="2400" b="1" dirty="0">
              <a:latin typeface="Abadi Extra Light" panose="020B0604020202020204" pitchFamily="34" charset="0"/>
            </a:rPr>
            <a:t>Planificación</a:t>
          </a:r>
        </a:p>
      </dgm:t>
    </dgm:pt>
    <dgm:pt modelId="{3DCD5A92-CD54-4604-901D-B26C61357A03}" type="parTrans" cxnId="{2D2AB9A6-A69B-4546-89CF-D5365A1E1CF2}">
      <dgm:prSet/>
      <dgm:spPr/>
      <dgm:t>
        <a:bodyPr/>
        <a:lstStyle/>
        <a:p>
          <a:endParaRPr lang="es-EC"/>
        </a:p>
      </dgm:t>
    </dgm:pt>
    <dgm:pt modelId="{8A6FDE59-0DFD-4015-A7C6-C505E93992C3}" type="sibTrans" cxnId="{2D2AB9A6-A69B-4546-89CF-D5365A1E1CF2}">
      <dgm:prSet/>
      <dgm:spPr/>
      <dgm:t>
        <a:bodyPr/>
        <a:lstStyle/>
        <a:p>
          <a:endParaRPr lang="es-EC"/>
        </a:p>
      </dgm:t>
    </dgm:pt>
    <dgm:pt modelId="{AE1326A2-FCB3-4D78-957A-8F6B28547039}">
      <dgm:prSet phldrT="[Texto]" custT="1"/>
      <dgm:spPr/>
      <dgm:t>
        <a:bodyPr/>
        <a:lstStyle/>
        <a:p>
          <a:r>
            <a:rPr lang="es-MX" sz="2400" b="1" dirty="0">
              <a:latin typeface="Abadi Extra Light" panose="020B0604020202020204" pitchFamily="34" charset="0"/>
            </a:rPr>
            <a:t>Recopilación</a:t>
          </a:r>
          <a:endParaRPr lang="es-EC" sz="2400" b="1" dirty="0">
            <a:latin typeface="Abadi Extra Light" panose="020B0604020202020204" pitchFamily="34" charset="0"/>
          </a:endParaRPr>
        </a:p>
      </dgm:t>
    </dgm:pt>
    <dgm:pt modelId="{D7E36A3D-6342-4763-8C54-8E419797E686}" type="parTrans" cxnId="{5331204C-2AB4-4454-BAAE-034F845453A3}">
      <dgm:prSet/>
      <dgm:spPr/>
      <dgm:t>
        <a:bodyPr/>
        <a:lstStyle/>
        <a:p>
          <a:endParaRPr lang="es-EC"/>
        </a:p>
      </dgm:t>
    </dgm:pt>
    <dgm:pt modelId="{0316BE87-A3EA-4751-9D10-1F6830D3236F}" type="sibTrans" cxnId="{5331204C-2AB4-4454-BAAE-034F845453A3}">
      <dgm:prSet/>
      <dgm:spPr/>
      <dgm:t>
        <a:bodyPr/>
        <a:lstStyle/>
        <a:p>
          <a:endParaRPr lang="es-EC"/>
        </a:p>
      </dgm:t>
    </dgm:pt>
    <dgm:pt modelId="{981AE788-EA43-48D9-BC67-A910288C1F21}">
      <dgm:prSet phldrT="[Texto]" custT="1"/>
      <dgm:spPr/>
      <dgm:t>
        <a:bodyPr/>
        <a:lstStyle/>
        <a:p>
          <a:r>
            <a:rPr lang="es-MX" sz="2400" b="1" dirty="0">
              <a:latin typeface="Abadi Extra Light" panose="020B0604020202020204" pitchFamily="34" charset="0"/>
            </a:rPr>
            <a:t>Análisis</a:t>
          </a:r>
          <a:endParaRPr lang="es-EC" sz="2400" b="1" dirty="0">
            <a:latin typeface="Abadi Extra Light" panose="020B0604020202020204" pitchFamily="34" charset="0"/>
          </a:endParaRPr>
        </a:p>
      </dgm:t>
    </dgm:pt>
    <dgm:pt modelId="{AEFCA353-1A40-4F1B-BE89-CC47BC1F5C90}" type="parTrans" cxnId="{D4CB21C7-CF47-47C6-B7C8-B6112F94A092}">
      <dgm:prSet/>
      <dgm:spPr/>
      <dgm:t>
        <a:bodyPr/>
        <a:lstStyle/>
        <a:p>
          <a:endParaRPr lang="es-EC"/>
        </a:p>
      </dgm:t>
    </dgm:pt>
    <dgm:pt modelId="{A08F81FE-635C-47B7-AACF-05F8F6876E09}" type="sibTrans" cxnId="{D4CB21C7-CF47-47C6-B7C8-B6112F94A092}">
      <dgm:prSet/>
      <dgm:spPr/>
      <dgm:t>
        <a:bodyPr/>
        <a:lstStyle/>
        <a:p>
          <a:endParaRPr lang="es-EC"/>
        </a:p>
      </dgm:t>
    </dgm:pt>
    <dgm:pt modelId="{E18C6F5F-2E02-4E19-833E-E8FA3E9727E9}">
      <dgm:prSet phldrT="[Texto]" custT="1"/>
      <dgm:spPr/>
      <dgm:t>
        <a:bodyPr/>
        <a:lstStyle/>
        <a:p>
          <a:r>
            <a:rPr lang="es-MX" sz="2400" b="1" dirty="0">
              <a:latin typeface="Abadi Extra Light" panose="020B0604020202020204" pitchFamily="34" charset="0"/>
            </a:rPr>
            <a:t>Informe</a:t>
          </a:r>
          <a:endParaRPr lang="es-EC" sz="2400" b="1" dirty="0">
            <a:latin typeface="Abadi Extra Light" panose="020B0604020202020204" pitchFamily="34" charset="0"/>
          </a:endParaRPr>
        </a:p>
      </dgm:t>
    </dgm:pt>
    <dgm:pt modelId="{FAA430C5-735D-4122-BBAA-FAC7C9344471}" type="parTrans" cxnId="{E35D4E07-82D8-487C-92A9-7453F112EF2E}">
      <dgm:prSet/>
      <dgm:spPr/>
      <dgm:t>
        <a:bodyPr/>
        <a:lstStyle/>
        <a:p>
          <a:endParaRPr lang="es-EC"/>
        </a:p>
      </dgm:t>
    </dgm:pt>
    <dgm:pt modelId="{FB5DA8CA-8857-4BB0-8B3E-73DA7996B770}" type="sibTrans" cxnId="{E35D4E07-82D8-487C-92A9-7453F112EF2E}">
      <dgm:prSet/>
      <dgm:spPr/>
      <dgm:t>
        <a:bodyPr/>
        <a:lstStyle/>
        <a:p>
          <a:endParaRPr lang="es-EC"/>
        </a:p>
      </dgm:t>
    </dgm:pt>
    <dgm:pt modelId="{C10ACBBD-8931-40C3-B29C-038EC7B66003}" type="pres">
      <dgm:prSet presAssocID="{B51B53DA-59AE-4C43-AD20-34995B6C44F8}" presName="Name0" presStyleCnt="0">
        <dgm:presLayoutVars>
          <dgm:dir/>
          <dgm:animLvl val="lvl"/>
          <dgm:resizeHandles val="exact"/>
        </dgm:presLayoutVars>
      </dgm:prSet>
      <dgm:spPr/>
    </dgm:pt>
    <dgm:pt modelId="{04043D26-9D9C-4603-887C-DBBB48E1A8E2}" type="pres">
      <dgm:prSet presAssocID="{49E3DB72-D943-41DA-8C99-4171B3760FA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B9B480-ABFF-4160-86C9-CA68030090EC}" type="pres">
      <dgm:prSet presAssocID="{8A6FDE59-0DFD-4015-A7C6-C505E93992C3}" presName="parTxOnlySpace" presStyleCnt="0"/>
      <dgm:spPr/>
    </dgm:pt>
    <dgm:pt modelId="{A37F673B-8910-4E18-8FAB-15B59981FF97}" type="pres">
      <dgm:prSet presAssocID="{AE1326A2-FCB3-4D78-957A-8F6B285470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F1F9E8-E791-42C3-813F-28907A742DDA}" type="pres">
      <dgm:prSet presAssocID="{0316BE87-A3EA-4751-9D10-1F6830D3236F}" presName="parTxOnlySpace" presStyleCnt="0"/>
      <dgm:spPr/>
    </dgm:pt>
    <dgm:pt modelId="{62916263-A9AA-41E0-9A6C-79804792AC6E}" type="pres">
      <dgm:prSet presAssocID="{981AE788-EA43-48D9-BC67-A910288C1F2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8DA23D-3779-4A58-BCAD-EA96909BCBC3}" type="pres">
      <dgm:prSet presAssocID="{A08F81FE-635C-47B7-AACF-05F8F6876E09}" presName="parTxOnlySpace" presStyleCnt="0"/>
      <dgm:spPr/>
    </dgm:pt>
    <dgm:pt modelId="{38D4176D-AEA0-4F4B-98FE-DD04D58E16CB}" type="pres">
      <dgm:prSet presAssocID="{E18C6F5F-2E02-4E19-833E-E8FA3E9727E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5D4E07-82D8-487C-92A9-7453F112EF2E}" srcId="{B51B53DA-59AE-4C43-AD20-34995B6C44F8}" destId="{E18C6F5F-2E02-4E19-833E-E8FA3E9727E9}" srcOrd="3" destOrd="0" parTransId="{FAA430C5-735D-4122-BBAA-FAC7C9344471}" sibTransId="{FB5DA8CA-8857-4BB0-8B3E-73DA7996B770}"/>
    <dgm:cxn modelId="{C4E78B07-58E8-4BE9-8000-29B748BEB0F1}" type="presOf" srcId="{981AE788-EA43-48D9-BC67-A910288C1F21}" destId="{62916263-A9AA-41E0-9A6C-79804792AC6E}" srcOrd="0" destOrd="0" presId="urn:microsoft.com/office/officeart/2005/8/layout/chevron1"/>
    <dgm:cxn modelId="{173F1D39-49C6-475B-9CC3-9DBEB76B310E}" type="presOf" srcId="{E18C6F5F-2E02-4E19-833E-E8FA3E9727E9}" destId="{38D4176D-AEA0-4F4B-98FE-DD04D58E16CB}" srcOrd="0" destOrd="0" presId="urn:microsoft.com/office/officeart/2005/8/layout/chevron1"/>
    <dgm:cxn modelId="{5331204C-2AB4-4454-BAAE-034F845453A3}" srcId="{B51B53DA-59AE-4C43-AD20-34995B6C44F8}" destId="{AE1326A2-FCB3-4D78-957A-8F6B28547039}" srcOrd="1" destOrd="0" parTransId="{D7E36A3D-6342-4763-8C54-8E419797E686}" sibTransId="{0316BE87-A3EA-4751-9D10-1F6830D3236F}"/>
    <dgm:cxn modelId="{ADCBC29A-7D33-4C9A-B6CC-EAF01EDF8E4A}" type="presOf" srcId="{B51B53DA-59AE-4C43-AD20-34995B6C44F8}" destId="{C10ACBBD-8931-40C3-B29C-038EC7B66003}" srcOrd="0" destOrd="0" presId="urn:microsoft.com/office/officeart/2005/8/layout/chevron1"/>
    <dgm:cxn modelId="{2D2AB9A6-A69B-4546-89CF-D5365A1E1CF2}" srcId="{B51B53DA-59AE-4C43-AD20-34995B6C44F8}" destId="{49E3DB72-D943-41DA-8C99-4171B3760FAD}" srcOrd="0" destOrd="0" parTransId="{3DCD5A92-CD54-4604-901D-B26C61357A03}" sibTransId="{8A6FDE59-0DFD-4015-A7C6-C505E93992C3}"/>
    <dgm:cxn modelId="{D4CB21C7-CF47-47C6-B7C8-B6112F94A092}" srcId="{B51B53DA-59AE-4C43-AD20-34995B6C44F8}" destId="{981AE788-EA43-48D9-BC67-A910288C1F21}" srcOrd="2" destOrd="0" parTransId="{AEFCA353-1A40-4F1B-BE89-CC47BC1F5C90}" sibTransId="{A08F81FE-635C-47B7-AACF-05F8F6876E09}"/>
    <dgm:cxn modelId="{F43792E0-20DD-4488-9619-ED9692EFAEDD}" type="presOf" srcId="{AE1326A2-FCB3-4D78-957A-8F6B28547039}" destId="{A37F673B-8910-4E18-8FAB-15B59981FF97}" srcOrd="0" destOrd="0" presId="urn:microsoft.com/office/officeart/2005/8/layout/chevron1"/>
    <dgm:cxn modelId="{A9BD1BF6-F535-4EC2-B4ED-1FD5B1046E8F}" type="presOf" srcId="{49E3DB72-D943-41DA-8C99-4171B3760FAD}" destId="{04043D26-9D9C-4603-887C-DBBB48E1A8E2}" srcOrd="0" destOrd="0" presId="urn:microsoft.com/office/officeart/2005/8/layout/chevron1"/>
    <dgm:cxn modelId="{BEE66513-6E38-4EA0-B240-19FA14831B43}" type="presParOf" srcId="{C10ACBBD-8931-40C3-B29C-038EC7B66003}" destId="{04043D26-9D9C-4603-887C-DBBB48E1A8E2}" srcOrd="0" destOrd="0" presId="urn:microsoft.com/office/officeart/2005/8/layout/chevron1"/>
    <dgm:cxn modelId="{000210EB-5BE2-4C72-947C-16D19C78E89F}" type="presParOf" srcId="{C10ACBBD-8931-40C3-B29C-038EC7B66003}" destId="{3DB9B480-ABFF-4160-86C9-CA68030090EC}" srcOrd="1" destOrd="0" presId="urn:microsoft.com/office/officeart/2005/8/layout/chevron1"/>
    <dgm:cxn modelId="{1F7FDF92-12E8-4281-A904-D8FBC3599DFB}" type="presParOf" srcId="{C10ACBBD-8931-40C3-B29C-038EC7B66003}" destId="{A37F673B-8910-4E18-8FAB-15B59981FF97}" srcOrd="2" destOrd="0" presId="urn:microsoft.com/office/officeart/2005/8/layout/chevron1"/>
    <dgm:cxn modelId="{6CD7479C-E98D-4D38-AC84-CD17CA2B186C}" type="presParOf" srcId="{C10ACBBD-8931-40C3-B29C-038EC7B66003}" destId="{E5F1F9E8-E791-42C3-813F-28907A742DDA}" srcOrd="3" destOrd="0" presId="urn:microsoft.com/office/officeart/2005/8/layout/chevron1"/>
    <dgm:cxn modelId="{5C08EB82-9A99-4D08-9E04-C9A37EFA15DE}" type="presParOf" srcId="{C10ACBBD-8931-40C3-B29C-038EC7B66003}" destId="{62916263-A9AA-41E0-9A6C-79804792AC6E}" srcOrd="4" destOrd="0" presId="urn:microsoft.com/office/officeart/2005/8/layout/chevron1"/>
    <dgm:cxn modelId="{D56EA09B-3FB4-447D-B1B6-2AD3D9A0C959}" type="presParOf" srcId="{C10ACBBD-8931-40C3-B29C-038EC7B66003}" destId="{918DA23D-3779-4A58-BCAD-EA96909BCBC3}" srcOrd="5" destOrd="0" presId="urn:microsoft.com/office/officeart/2005/8/layout/chevron1"/>
    <dgm:cxn modelId="{094F2E6B-4930-4DAB-A47D-6C161A2B7220}" type="presParOf" srcId="{C10ACBBD-8931-40C3-B29C-038EC7B66003}" destId="{38D4176D-AEA0-4F4B-98FE-DD04D58E16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FA7B3-A86F-CE44-8F07-D037610AC1CD}">
      <dsp:nvSpPr>
        <dsp:cNvPr id="0" name=""/>
        <dsp:cNvSpPr/>
      </dsp:nvSpPr>
      <dsp:spPr>
        <a:xfrm>
          <a:off x="7143" y="135419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44665" y="1391712"/>
        <a:ext cx="2060143" cy="1206068"/>
      </dsp:txXfrm>
    </dsp:sp>
    <dsp:sp modelId="{9D537419-7BF8-AF40-9E60-E49177A8F145}">
      <dsp:nvSpPr>
        <dsp:cNvPr id="0" name=""/>
        <dsp:cNvSpPr/>
      </dsp:nvSpPr>
      <dsp:spPr>
        <a:xfrm>
          <a:off x="2355850" y="1729983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55850" y="1835888"/>
        <a:ext cx="316861" cy="317716"/>
      </dsp:txXfrm>
    </dsp:sp>
    <dsp:sp modelId="{81F71631-5E9D-664A-8BD1-8149AB0D8EF3}">
      <dsp:nvSpPr>
        <dsp:cNvPr id="0" name=""/>
        <dsp:cNvSpPr/>
      </dsp:nvSpPr>
      <dsp:spPr>
        <a:xfrm>
          <a:off x="2996406" y="135419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3033928" y="1391712"/>
        <a:ext cx="2060143" cy="1206068"/>
      </dsp:txXfrm>
    </dsp:sp>
    <dsp:sp modelId="{75907FCB-342F-F543-9E68-1E3B3EE7E09D}">
      <dsp:nvSpPr>
        <dsp:cNvPr id="0" name=""/>
        <dsp:cNvSpPr/>
      </dsp:nvSpPr>
      <dsp:spPr>
        <a:xfrm>
          <a:off x="5345112" y="1729983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45112" y="1835888"/>
        <a:ext cx="316861" cy="317716"/>
      </dsp:txXfrm>
    </dsp:sp>
    <dsp:sp modelId="{0809234C-394E-4945-A672-68BE51F46F74}">
      <dsp:nvSpPr>
        <dsp:cNvPr id="0" name=""/>
        <dsp:cNvSpPr/>
      </dsp:nvSpPr>
      <dsp:spPr>
        <a:xfrm>
          <a:off x="5985668" y="135419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6023190" y="139171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8D50F-5E5C-204C-80A9-586594B9501E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582612" y="2129102"/>
        <a:ext cx="1740694" cy="1160462"/>
      </dsp:txXfrm>
    </dsp:sp>
    <dsp:sp modelId="{ECFF72C5-8092-564A-B6D7-CC03B560A281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193652" y="2129102"/>
        <a:ext cx="1740694" cy="1160462"/>
      </dsp:txXfrm>
    </dsp:sp>
    <dsp:sp modelId="{C7683577-80BD-2E40-B3D5-3F72A1841444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5804693" y="2129102"/>
        <a:ext cx="1740694" cy="1160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D5018-05D2-9540-B86B-F529F6E401AF}">
      <dsp:nvSpPr>
        <dsp:cNvPr id="0" name=""/>
        <dsp:cNvSpPr/>
      </dsp:nvSpPr>
      <dsp:spPr>
        <a:xfrm>
          <a:off x="3229189" y="465291"/>
          <a:ext cx="91440" cy="429828"/>
        </a:xfrm>
        <a:custGeom>
          <a:avLst/>
          <a:gdLst/>
          <a:ahLst/>
          <a:cxnLst/>
          <a:rect l="0" t="0" r="0" b="0"/>
          <a:pathLst>
            <a:path>
              <a:moveTo>
                <a:pt x="117179" y="0"/>
              </a:moveTo>
              <a:lnTo>
                <a:pt x="117179" y="429828"/>
              </a:lnTo>
              <a:lnTo>
                <a:pt x="45720" y="42982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EC111-15BC-2E40-85E7-907E9EC6172E}">
      <dsp:nvSpPr>
        <dsp:cNvPr id="0" name=""/>
        <dsp:cNvSpPr/>
      </dsp:nvSpPr>
      <dsp:spPr>
        <a:xfrm>
          <a:off x="4126393" y="1788480"/>
          <a:ext cx="139587" cy="108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783"/>
              </a:lnTo>
              <a:lnTo>
                <a:pt x="139587" y="108878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A8898-2CE4-1844-A843-8DA94B5D6A6D}">
      <dsp:nvSpPr>
        <dsp:cNvPr id="0" name=""/>
        <dsp:cNvSpPr/>
      </dsp:nvSpPr>
      <dsp:spPr>
        <a:xfrm>
          <a:off x="4126393" y="1788480"/>
          <a:ext cx="139587" cy="428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68"/>
              </a:lnTo>
              <a:lnTo>
                <a:pt x="139587" y="42806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FD978-9922-A444-93D1-FAE297DF85B3}">
      <dsp:nvSpPr>
        <dsp:cNvPr id="0" name=""/>
        <dsp:cNvSpPr/>
      </dsp:nvSpPr>
      <dsp:spPr>
        <a:xfrm>
          <a:off x="3346369" y="465291"/>
          <a:ext cx="1152258" cy="85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185"/>
              </a:lnTo>
              <a:lnTo>
                <a:pt x="1152258" y="760185"/>
              </a:lnTo>
              <a:lnTo>
                <a:pt x="1152258" y="85789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730C0-AF1F-8245-9BA6-719145F94813}">
      <dsp:nvSpPr>
        <dsp:cNvPr id="0" name=""/>
        <dsp:cNvSpPr/>
      </dsp:nvSpPr>
      <dsp:spPr>
        <a:xfrm>
          <a:off x="3300649" y="465291"/>
          <a:ext cx="91440" cy="857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0185"/>
              </a:lnTo>
              <a:lnTo>
                <a:pt x="71971" y="760185"/>
              </a:lnTo>
              <a:lnTo>
                <a:pt x="71971" y="85789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05470-52C0-7441-A121-4073BD62299F}">
      <dsp:nvSpPr>
        <dsp:cNvPr id="0" name=""/>
        <dsp:cNvSpPr/>
      </dsp:nvSpPr>
      <dsp:spPr>
        <a:xfrm>
          <a:off x="2246614" y="465291"/>
          <a:ext cx="1099754" cy="857896"/>
        </a:xfrm>
        <a:custGeom>
          <a:avLst/>
          <a:gdLst/>
          <a:ahLst/>
          <a:cxnLst/>
          <a:rect l="0" t="0" r="0" b="0"/>
          <a:pathLst>
            <a:path>
              <a:moveTo>
                <a:pt x="1099754" y="0"/>
              </a:moveTo>
              <a:lnTo>
                <a:pt x="1099754" y="760185"/>
              </a:lnTo>
              <a:lnTo>
                <a:pt x="0" y="760185"/>
              </a:lnTo>
              <a:lnTo>
                <a:pt x="0" y="85789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7D740-1CBD-1143-8F5A-19ADB0D0E4B9}">
      <dsp:nvSpPr>
        <dsp:cNvPr id="0" name=""/>
        <dsp:cNvSpPr/>
      </dsp:nvSpPr>
      <dsp:spPr>
        <a:xfrm>
          <a:off x="2881077" y="0"/>
          <a:ext cx="930583" cy="465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881077" y="0"/>
        <a:ext cx="930583" cy="465291"/>
      </dsp:txXfrm>
    </dsp:sp>
    <dsp:sp modelId="{36E41409-C024-3E4F-8B37-C838727BD44E}">
      <dsp:nvSpPr>
        <dsp:cNvPr id="0" name=""/>
        <dsp:cNvSpPr/>
      </dsp:nvSpPr>
      <dsp:spPr>
        <a:xfrm>
          <a:off x="1781322" y="1323188"/>
          <a:ext cx="930583" cy="465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1781322" y="1323188"/>
        <a:ext cx="930583" cy="465291"/>
      </dsp:txXfrm>
    </dsp:sp>
    <dsp:sp modelId="{C32B5386-0E1F-B045-B3F6-AB47B4397321}">
      <dsp:nvSpPr>
        <dsp:cNvPr id="0" name=""/>
        <dsp:cNvSpPr/>
      </dsp:nvSpPr>
      <dsp:spPr>
        <a:xfrm>
          <a:off x="2907329" y="1323188"/>
          <a:ext cx="930583" cy="465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2907329" y="1323188"/>
        <a:ext cx="930583" cy="465291"/>
      </dsp:txXfrm>
    </dsp:sp>
    <dsp:sp modelId="{FC857BFE-AFE7-6348-B7E0-303B194522F3}">
      <dsp:nvSpPr>
        <dsp:cNvPr id="0" name=""/>
        <dsp:cNvSpPr/>
      </dsp:nvSpPr>
      <dsp:spPr>
        <a:xfrm>
          <a:off x="4033335" y="1323188"/>
          <a:ext cx="930583" cy="465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4033335" y="1323188"/>
        <a:ext cx="930583" cy="465291"/>
      </dsp:txXfrm>
    </dsp:sp>
    <dsp:sp modelId="{A449BDA5-0AD5-034C-9675-0E5251D5A5AA}">
      <dsp:nvSpPr>
        <dsp:cNvPr id="0" name=""/>
        <dsp:cNvSpPr/>
      </dsp:nvSpPr>
      <dsp:spPr>
        <a:xfrm>
          <a:off x="4265981" y="1983903"/>
          <a:ext cx="930583" cy="465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265981" y="1983903"/>
        <a:ext cx="930583" cy="465291"/>
      </dsp:txXfrm>
    </dsp:sp>
    <dsp:sp modelId="{75786535-3C01-DE48-B462-DB2FC7897273}">
      <dsp:nvSpPr>
        <dsp:cNvPr id="0" name=""/>
        <dsp:cNvSpPr/>
      </dsp:nvSpPr>
      <dsp:spPr>
        <a:xfrm>
          <a:off x="4265981" y="2644617"/>
          <a:ext cx="930583" cy="465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265981" y="2644617"/>
        <a:ext cx="930583" cy="465291"/>
      </dsp:txXfrm>
    </dsp:sp>
    <dsp:sp modelId="{5A6D6FD1-D0D9-3545-9C5A-F977063A4B6B}">
      <dsp:nvSpPr>
        <dsp:cNvPr id="0" name=""/>
        <dsp:cNvSpPr/>
      </dsp:nvSpPr>
      <dsp:spPr>
        <a:xfrm>
          <a:off x="2344325" y="662474"/>
          <a:ext cx="930583" cy="465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2344325" y="662474"/>
        <a:ext cx="930583" cy="465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3D26-9D9C-4603-887C-DBBB48E1A8E2}">
      <dsp:nvSpPr>
        <dsp:cNvPr id="0" name=""/>
        <dsp:cNvSpPr/>
      </dsp:nvSpPr>
      <dsp:spPr>
        <a:xfrm>
          <a:off x="5210" y="2695572"/>
          <a:ext cx="3033090" cy="121323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badi Extra Light" panose="020B0604020202020204" pitchFamily="34" charset="0"/>
            </a:rPr>
            <a:t>Planificación</a:t>
          </a:r>
        </a:p>
      </dsp:txBody>
      <dsp:txXfrm>
        <a:off x="611828" y="2695572"/>
        <a:ext cx="1819854" cy="1213236"/>
      </dsp:txXfrm>
    </dsp:sp>
    <dsp:sp modelId="{A37F673B-8910-4E18-8FAB-15B59981FF97}">
      <dsp:nvSpPr>
        <dsp:cNvPr id="0" name=""/>
        <dsp:cNvSpPr/>
      </dsp:nvSpPr>
      <dsp:spPr>
        <a:xfrm>
          <a:off x="2734992" y="2695572"/>
          <a:ext cx="3033090" cy="1213236"/>
        </a:xfrm>
        <a:prstGeom prst="chevron">
          <a:avLst/>
        </a:prstGeom>
        <a:solidFill>
          <a:schemeClr val="accent5">
            <a:hueOff val="-440111"/>
            <a:satOff val="4059"/>
            <a:lumOff val="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badi Extra Light" panose="020B0604020202020204" pitchFamily="34" charset="0"/>
            </a:rPr>
            <a:t>Recopilación</a:t>
          </a:r>
          <a:endParaRPr lang="es-EC" sz="2400" b="1" kern="1200" dirty="0">
            <a:latin typeface="Abadi Extra Light" panose="020B0604020202020204" pitchFamily="34" charset="0"/>
          </a:endParaRPr>
        </a:p>
      </dsp:txBody>
      <dsp:txXfrm>
        <a:off x="3341610" y="2695572"/>
        <a:ext cx="1819854" cy="1213236"/>
      </dsp:txXfrm>
    </dsp:sp>
    <dsp:sp modelId="{62916263-A9AA-41E0-9A6C-79804792AC6E}">
      <dsp:nvSpPr>
        <dsp:cNvPr id="0" name=""/>
        <dsp:cNvSpPr/>
      </dsp:nvSpPr>
      <dsp:spPr>
        <a:xfrm>
          <a:off x="5464773" y="2695572"/>
          <a:ext cx="3033090" cy="1213236"/>
        </a:xfrm>
        <a:prstGeom prst="chevron">
          <a:avLst/>
        </a:prstGeom>
        <a:solidFill>
          <a:schemeClr val="accent5">
            <a:hueOff val="-880222"/>
            <a:satOff val="8118"/>
            <a:lumOff val="16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badi Extra Light" panose="020B0604020202020204" pitchFamily="34" charset="0"/>
            </a:rPr>
            <a:t>Análisis</a:t>
          </a:r>
          <a:endParaRPr lang="es-EC" sz="2400" b="1" kern="1200" dirty="0">
            <a:latin typeface="Abadi Extra Light" panose="020B0604020202020204" pitchFamily="34" charset="0"/>
          </a:endParaRPr>
        </a:p>
      </dsp:txBody>
      <dsp:txXfrm>
        <a:off x="6071391" y="2695572"/>
        <a:ext cx="1819854" cy="1213236"/>
      </dsp:txXfrm>
    </dsp:sp>
    <dsp:sp modelId="{38D4176D-AEA0-4F4B-98FE-DD04D58E16CB}">
      <dsp:nvSpPr>
        <dsp:cNvPr id="0" name=""/>
        <dsp:cNvSpPr/>
      </dsp:nvSpPr>
      <dsp:spPr>
        <a:xfrm>
          <a:off x="8194554" y="2695572"/>
          <a:ext cx="3033090" cy="1213236"/>
        </a:xfrm>
        <a:prstGeom prst="chevron">
          <a:avLst/>
        </a:prstGeom>
        <a:solidFill>
          <a:schemeClr val="accent5">
            <a:hueOff val="-1320332"/>
            <a:satOff val="12177"/>
            <a:lumOff val="249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badi Extra Light" panose="020B0604020202020204" pitchFamily="34" charset="0"/>
            </a:rPr>
            <a:t>Informe</a:t>
          </a:r>
          <a:endParaRPr lang="es-EC" sz="2400" b="1" kern="1200" dirty="0">
            <a:latin typeface="Abadi Extra Light" panose="020B0604020202020204" pitchFamily="34" charset="0"/>
          </a:endParaRPr>
        </a:p>
      </dsp:txBody>
      <dsp:txXfrm>
        <a:off x="8801172" y="2695572"/>
        <a:ext cx="1819854" cy="121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D2EFF-CBD2-422D-94C5-57E7287699A5}" type="datetimeFigureOut">
              <a:rPr lang="es-EC" smtClean="0"/>
              <a:t>18/5/2023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F39F-E150-46D4-9F5B-A146F7403A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7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CF39F-E150-46D4-9F5B-A146F7403AF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316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www.pbplaw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p-rez-bustamante-&amp;-ponce-abogados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witter.com/PBPLAW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31920" y="0"/>
            <a:ext cx="386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130" y="2828547"/>
            <a:ext cx="3047980" cy="12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/>
              <a:t>Organigrama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87342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4276214"/>
              </p:ext>
            </p:extLst>
          </p:nvPr>
        </p:nvGraphicFramePr>
        <p:xfrm>
          <a:off x="2485136" y="2304288"/>
          <a:ext cx="6977888" cy="31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8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eri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744937"/>
            <a:ext cx="4124007" cy="972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Insertar aquí el texto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6174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335194"/>
            <a:ext cx="4124007" cy="409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baseline="0">
                <a:solidFill>
                  <a:srgbClr val="00B0F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Subtítulo 1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4400001"/>
            <a:ext cx="4124007" cy="972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Insertar aquí el texto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3990258"/>
            <a:ext cx="4124007" cy="409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baseline="0">
                <a:solidFill>
                  <a:srgbClr val="00B0F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Subtítulo 2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574473" y="2744937"/>
            <a:ext cx="4124007" cy="972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Insertar aquí el texto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574473" y="2335194"/>
            <a:ext cx="4124007" cy="409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baseline="0">
                <a:solidFill>
                  <a:srgbClr val="00B0F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Subtítulo 3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574473" y="4400001"/>
            <a:ext cx="4124007" cy="972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Insertar aquí el texto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574473" y="3990258"/>
            <a:ext cx="4124007" cy="409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baseline="0">
                <a:solidFill>
                  <a:srgbClr val="00B0F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Subtítulo 4</a:t>
            </a:r>
          </a:p>
        </p:txBody>
      </p:sp>
    </p:spTree>
    <p:extLst>
      <p:ext uri="{BB962C8B-B14F-4D97-AF65-F5344CB8AC3E}">
        <p14:creationId xmlns:p14="http://schemas.microsoft.com/office/powerpoint/2010/main" val="172905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ina de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77487" y="2281637"/>
            <a:ext cx="3037026" cy="2294726"/>
            <a:chOff x="5135100" y="2919196"/>
            <a:chExt cx="1921800" cy="1452081"/>
          </a:xfrm>
        </p:grpSpPr>
        <p:sp>
          <p:nvSpPr>
            <p:cNvPr id="16" name="TextBox 15"/>
            <p:cNvSpPr txBox="1"/>
            <p:nvPr/>
          </p:nvSpPr>
          <p:spPr>
            <a:xfrm>
              <a:off x="5135100" y="3670650"/>
              <a:ext cx="1921800" cy="29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 err="1">
                  <a:solidFill>
                    <a:schemeClr val="accent3"/>
                  </a:solidFill>
                  <a:hlinkClick r:id="rId2"/>
                </a:rPr>
                <a:t>www.pbplaw.com</a:t>
              </a:r>
              <a:endParaRPr lang="en-AU" sz="2400" dirty="0">
                <a:solidFill>
                  <a:schemeClr val="accent3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3135" y="2919196"/>
              <a:ext cx="1765731" cy="695699"/>
            </a:xfrm>
            <a:prstGeom prst="rect">
              <a:avLst/>
            </a:prstGeom>
          </p:spPr>
        </p:pic>
        <p:pic>
          <p:nvPicPr>
            <p:cNvPr id="22" name="Picture 21">
              <a:hlinkClick r:id="rId4"/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883" y="4026277"/>
              <a:ext cx="345001" cy="345000"/>
            </a:xfrm>
            <a:prstGeom prst="rect">
              <a:avLst/>
            </a:prstGeom>
          </p:spPr>
        </p:pic>
        <p:pic>
          <p:nvPicPr>
            <p:cNvPr id="23" name="Picture 22">
              <a:hlinkClick r:id="rId6"/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79" y="4026277"/>
              <a:ext cx="345001" cy="34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13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AB3964-B350-4046-8C5F-D6D5A494CAC9}" type="datetimeFigureOut">
              <a:rPr lang="es-ES" smtClean="0"/>
              <a:t>18/05/2023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480BA4F-D32C-4614-AB49-5C838CA2D8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0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061DB-6DF3-5154-D8BC-4751B19B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8DA21-9A9B-C2C7-A25F-6FAA10252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FD657F-02EA-CE9C-B83B-FC514107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CDD9-FAD0-4F9A-9AA7-7D2BACC9151F}" type="datetimeFigureOut">
              <a:rPr lang="es-EC" smtClean="0"/>
              <a:t>18/5/2023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69208-1346-D35E-F91B-EE475038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7E126-2766-3370-1268-C47463F5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A5B-28D9-464B-AC53-620392D4D37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655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76149" y="2917857"/>
            <a:ext cx="5276011" cy="75398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/>
              <a:t>Tabla de contenido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5289233" y="3366749"/>
            <a:ext cx="1264469" cy="13861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18949" y="2662614"/>
            <a:ext cx="7781458" cy="1546885"/>
          </a:xfrm>
          <a:prstGeom prst="rect">
            <a:avLst/>
          </a:prstGeom>
        </p:spPr>
        <p:txBody>
          <a:bodyPr/>
          <a:lstStyle>
            <a:lvl1pPr marL="5715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Punto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008453" y="3155601"/>
            <a:ext cx="5276011" cy="753983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/>
              <a:t>Nombre Capítulo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5203011" y="3016985"/>
            <a:ext cx="886892" cy="13861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2967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XTO 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4109" y="685559"/>
            <a:ext cx="5678347" cy="13631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531617" y="0"/>
            <a:ext cx="5660383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s-ES" dirty="0"/>
              <a:t>para insertar imagen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4109" y="2511425"/>
            <a:ext cx="5678347" cy="36925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/>
            </a:lvl1pPr>
            <a:lvl2pPr marL="685800" indent="-228600">
              <a:buFont typeface="Wingdings" charset="2"/>
              <a:buChar char="§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6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IMAGEN Y TEX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para editar el título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49472" y="4074289"/>
            <a:ext cx="9661282" cy="212966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/>
            </a:lvl1pPr>
            <a:lvl2pPr marL="685800" indent="-228600">
              <a:buFont typeface="Wingdings" charset="2"/>
              <a:buChar char="§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para editar el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87342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49472" y="2095500"/>
            <a:ext cx="9661282" cy="18161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s-ES" dirty="0" err="1"/>
              <a:t>ágen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ENTRAD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para editar el título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11425"/>
            <a:ext cx="10515600" cy="36925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para editar el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87342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7743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entrad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87342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722313" y="2233613"/>
            <a:ext cx="10515600" cy="416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tabla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a de fluj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/>
              <a:t>Diagrama de Flujo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87342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9116869"/>
              </p:ext>
            </p:extLst>
          </p:nvPr>
        </p:nvGraphicFramePr>
        <p:xfrm>
          <a:off x="1099312" y="2093976"/>
          <a:ext cx="8128000" cy="398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7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a de fluj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8BBEEA-24A5-944D-A8F7-E7914B2F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24" y="274798"/>
            <a:ext cx="2100122" cy="8274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2453" y="1102249"/>
            <a:ext cx="10515600" cy="8654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ES" dirty="0"/>
              <a:t>Diagrama de flujo 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87342" y="975312"/>
            <a:ext cx="619420" cy="126936"/>
          </a:xfrm>
          <a:prstGeom prst="rect">
            <a:avLst/>
          </a:prstGeom>
          <a:solidFill>
            <a:srgbClr val="40B3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3948263"/>
              </p:ext>
            </p:extLst>
          </p:nvPr>
        </p:nvGraphicFramePr>
        <p:xfrm>
          <a:off x="1638808" y="1405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3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1" r:id="rId3"/>
    <p:sldLayoutId id="2147483651" r:id="rId4"/>
    <p:sldLayoutId id="2147483653" r:id="rId5"/>
    <p:sldLayoutId id="2147483649" r:id="rId6"/>
    <p:sldLayoutId id="2147483654" r:id="rId7"/>
    <p:sldLayoutId id="2147483659" r:id="rId8"/>
    <p:sldLayoutId id="2147483658" r:id="rId9"/>
    <p:sldLayoutId id="2147483660" r:id="rId10"/>
    <p:sldLayoutId id="2147483657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D64AE57-0482-F275-FAC3-A5E39ED6A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85964D2-8E38-742C-03B6-EEA3DDCE27B0}"/>
              </a:ext>
            </a:extLst>
          </p:cNvPr>
          <p:cNvSpPr/>
          <p:nvPr/>
        </p:nvSpPr>
        <p:spPr>
          <a:xfrm>
            <a:off x="8555415" y="5060738"/>
            <a:ext cx="3605053" cy="1150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6D9EC42-8E3A-54BC-BA23-C5E4ADC7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299858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EF23321-853E-32BB-6176-BF482C0AB048}"/>
              </a:ext>
            </a:extLst>
          </p:cNvPr>
          <p:cNvSpPr/>
          <p:nvPr/>
        </p:nvSpPr>
        <p:spPr>
          <a:xfrm>
            <a:off x="9761481" y="4686578"/>
            <a:ext cx="2107330" cy="43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121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Plan de promoción o ascensos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888803" y="2893062"/>
            <a:ext cx="105276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Política de promoción o ascensos. (Incluye la posibilidad de aplicar a nuevas vacantes de otras áreas de trabajo)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Detalle de las promociones o ascensos de los últimos 5 años.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A52BA165-DEFF-1030-A4BE-8A7323D5B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91087"/>
              </p:ext>
            </p:extLst>
          </p:nvPr>
        </p:nvGraphicFramePr>
        <p:xfrm>
          <a:off x="1182783" y="4662554"/>
          <a:ext cx="10527607" cy="200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197">
                  <a:extLst>
                    <a:ext uri="{9D8B030D-6E8A-4147-A177-3AD203B41FA5}">
                      <a16:colId xmlns:a16="http://schemas.microsoft.com/office/drawing/2014/main" val="124698359"/>
                    </a:ext>
                  </a:extLst>
                </a:gridCol>
                <a:gridCol w="743106">
                  <a:extLst>
                    <a:ext uri="{9D8B030D-6E8A-4147-A177-3AD203B41FA5}">
                      <a16:colId xmlns:a16="http://schemas.microsoft.com/office/drawing/2014/main" val="4179623670"/>
                    </a:ext>
                  </a:extLst>
                </a:gridCol>
                <a:gridCol w="1488770">
                  <a:extLst>
                    <a:ext uri="{9D8B030D-6E8A-4147-A177-3AD203B41FA5}">
                      <a16:colId xmlns:a16="http://schemas.microsoft.com/office/drawing/2014/main" val="3380379781"/>
                    </a:ext>
                  </a:extLst>
                </a:gridCol>
                <a:gridCol w="822160">
                  <a:extLst>
                    <a:ext uri="{9D8B030D-6E8A-4147-A177-3AD203B41FA5}">
                      <a16:colId xmlns:a16="http://schemas.microsoft.com/office/drawing/2014/main" val="4225848973"/>
                    </a:ext>
                  </a:extLst>
                </a:gridCol>
                <a:gridCol w="721912">
                  <a:extLst>
                    <a:ext uri="{9D8B030D-6E8A-4147-A177-3AD203B41FA5}">
                      <a16:colId xmlns:a16="http://schemas.microsoft.com/office/drawing/2014/main" val="463970470"/>
                    </a:ext>
                  </a:extLst>
                </a:gridCol>
                <a:gridCol w="1741467">
                  <a:extLst>
                    <a:ext uri="{9D8B030D-6E8A-4147-A177-3AD203B41FA5}">
                      <a16:colId xmlns:a16="http://schemas.microsoft.com/office/drawing/2014/main" val="3091155655"/>
                    </a:ext>
                  </a:extLst>
                </a:gridCol>
                <a:gridCol w="1278765">
                  <a:extLst>
                    <a:ext uri="{9D8B030D-6E8A-4147-A177-3AD203B41FA5}">
                      <a16:colId xmlns:a16="http://schemas.microsoft.com/office/drawing/2014/main" val="2470326692"/>
                    </a:ext>
                  </a:extLst>
                </a:gridCol>
                <a:gridCol w="971306">
                  <a:extLst>
                    <a:ext uri="{9D8B030D-6E8A-4147-A177-3AD203B41FA5}">
                      <a16:colId xmlns:a16="http://schemas.microsoft.com/office/drawing/2014/main" val="989600886"/>
                    </a:ext>
                  </a:extLst>
                </a:gridCol>
                <a:gridCol w="1156894">
                  <a:extLst>
                    <a:ext uri="{9D8B030D-6E8A-4147-A177-3AD203B41FA5}">
                      <a16:colId xmlns:a16="http://schemas.microsoft.com/office/drawing/2014/main" val="865080341"/>
                    </a:ext>
                  </a:extLst>
                </a:gridCol>
                <a:gridCol w="884030">
                  <a:extLst>
                    <a:ext uri="{9D8B030D-6E8A-4147-A177-3AD203B41FA5}">
                      <a16:colId xmlns:a16="http://schemas.microsoft.com/office/drawing/2014/main" val="2559171461"/>
                    </a:ext>
                  </a:extLst>
                </a:gridCol>
              </a:tblGrid>
              <a:tr h="3424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Sexo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Edad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Fecha de Ingreso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Cargo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Área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Fecha de Cambio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Nuevo Cargo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Nuevo Sueldo</a:t>
                      </a:r>
                      <a:endParaRPr lang="es-EC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Razón </a:t>
                      </a:r>
                      <a:endParaRPr lang="es-EC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59257"/>
                  </a:ext>
                </a:extLst>
              </a:tr>
              <a:tr h="598231"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Ascenso (Decisión compañía)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487242"/>
                  </a:ext>
                </a:extLst>
              </a:tr>
              <a:tr h="5982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Aplicación voluntaria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3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40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Equidad Remunerativa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888803" y="2893062"/>
            <a:ext cx="10527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sz="2800" dirty="0">
                <a:latin typeface="Abadi Extra Light" panose="020B0204020104020204" pitchFamily="34" charset="0"/>
              </a:rPr>
              <a:t>Análisis de la paridad de remuneración para lo cual necesitamos la siguiente documentación: 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Políticas de pago de comisiones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Política de pago de horas suplementarias y extraordinarias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Detalle de las jornadas de trabajo con base en el cargo y área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Detalle de remuneraciones por cargo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Política de incentivos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s-EC" sz="28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3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Salida y Desvinculaciones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888803" y="2893062"/>
            <a:ext cx="1052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800" dirty="0">
                <a:latin typeface="Abadi Extra Light" panose="020B0204020104020204" pitchFamily="34" charset="0"/>
              </a:rPr>
              <a:t>Análisis por muestreo sobre salida del personal de los últimos 3 años.</a:t>
            </a:r>
            <a:endParaRPr lang="es-EC" sz="28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A52BA165-DEFF-1030-A4BE-8A7323D5B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77001"/>
              </p:ext>
            </p:extLst>
          </p:nvPr>
        </p:nvGraphicFramePr>
        <p:xfrm>
          <a:off x="1152144" y="3975674"/>
          <a:ext cx="9974072" cy="177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54">
                  <a:extLst>
                    <a:ext uri="{9D8B030D-6E8A-4147-A177-3AD203B41FA5}">
                      <a16:colId xmlns:a16="http://schemas.microsoft.com/office/drawing/2014/main" val="124698359"/>
                    </a:ext>
                  </a:extLst>
                </a:gridCol>
                <a:gridCol w="792036">
                  <a:extLst>
                    <a:ext uri="{9D8B030D-6E8A-4147-A177-3AD203B41FA5}">
                      <a16:colId xmlns:a16="http://schemas.microsoft.com/office/drawing/2014/main" val="4179623670"/>
                    </a:ext>
                  </a:extLst>
                </a:gridCol>
                <a:gridCol w="1193754">
                  <a:extLst>
                    <a:ext uri="{9D8B030D-6E8A-4147-A177-3AD203B41FA5}">
                      <a16:colId xmlns:a16="http://schemas.microsoft.com/office/drawing/2014/main" val="338037978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225848973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463970470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4024060676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3091155655"/>
                    </a:ext>
                  </a:extLst>
                </a:gridCol>
                <a:gridCol w="1332992">
                  <a:extLst>
                    <a:ext uri="{9D8B030D-6E8A-4147-A177-3AD203B41FA5}">
                      <a16:colId xmlns:a16="http://schemas.microsoft.com/office/drawing/2014/main" val="247032669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115464562"/>
                    </a:ext>
                  </a:extLst>
                </a:gridCol>
              </a:tblGrid>
              <a:tr h="3424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Sexo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Edad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Fecha de Ingreso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Cargo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Área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Última Remuneración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Fecha de Salida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Causal de </a:t>
                      </a:r>
                    </a:p>
                    <a:p>
                      <a:pPr algn="ctr"/>
                      <a:r>
                        <a:rPr lang="es-MX" sz="1600" dirty="0"/>
                        <a:t>la Salida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Entrevista de salida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059257"/>
                  </a:ext>
                </a:extLst>
              </a:tr>
              <a:tr h="1196462"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48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45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Perspectiva del ambiente laboral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888803" y="2893062"/>
            <a:ext cx="10527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800" dirty="0">
                <a:latin typeface="Abadi Extra Light" panose="020B0204020104020204" pitchFamily="34" charset="0"/>
              </a:rPr>
              <a:t>Posterior a recibir la información, se realizará una encuesta por muestreo a los trabajadores para conocer la perspectiva e imagen que tienen de la compañía en donde se preguntará entre otras preguntas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MX" sz="2200" dirty="0">
                <a:latin typeface="Abadi Extra Light" panose="020B0204020104020204" pitchFamily="34" charset="0"/>
              </a:rPr>
              <a:t>Consideras que existen cargos dentro de la empresa en los que necesariamente debes ser mujer?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MX" sz="2200" dirty="0">
                <a:latin typeface="Abadi Extra Light" panose="020B0204020104020204" pitchFamily="34" charset="0"/>
              </a:rPr>
              <a:t>Conoces los canales de denuncia para casos de discriminación o acoso? Cuáles son?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MX" sz="2200" dirty="0">
                <a:latin typeface="Abadi Extra Light" panose="020B0204020104020204" pitchFamily="34" charset="0"/>
              </a:rPr>
              <a:t>Consideras que las responsabilidades familiares pueden influir tu promoción o ascenso en la compañía?</a:t>
            </a:r>
            <a:endParaRPr lang="es-EC" sz="22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9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chemeClr val="accent4"/>
                </a:solidFill>
                <a:latin typeface="Abadi Extra Light" panose="020B0204020104020204" pitchFamily="34" charset="0"/>
              </a:rPr>
              <a:t>Análisis</a:t>
            </a:r>
            <a:endParaRPr lang="en-EC" sz="6600" b="1" dirty="0">
              <a:solidFill>
                <a:schemeClr val="accent4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1066049" y="2752980"/>
            <a:ext cx="105276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sz="2800" dirty="0">
                <a:latin typeface="Abadi Extra Light" panose="020B0204020104020204" pitchFamily="34" charset="0"/>
              </a:rPr>
              <a:t>Panorama cuantitativo (%) y cualitativo (perspectivas de empleados) en el cual se garantizará los siguientes principios: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2800" dirty="0">
                <a:latin typeface="Abadi Extra Light" panose="020B0204020104020204" pitchFamily="34" charset="0"/>
              </a:rPr>
              <a:t>Anonimato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2800" dirty="0">
                <a:latin typeface="Abadi Extra Light" panose="020B0204020104020204" pitchFamily="34" charset="0"/>
              </a:rPr>
              <a:t>Privacidad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2800" dirty="0">
                <a:latin typeface="Abadi Extra Light" panose="020B0204020104020204" pitchFamily="34" charset="0"/>
              </a:rPr>
              <a:t>Imparcialidad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89"/>
            <a:ext cx="3516087" cy="14025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5EA8B1-37EA-5874-53FA-8E644C09EDAB}"/>
              </a:ext>
            </a:extLst>
          </p:cNvPr>
          <p:cNvSpPr txBox="1"/>
          <p:nvPr/>
        </p:nvSpPr>
        <p:spPr>
          <a:xfrm>
            <a:off x="470263" y="1472997"/>
            <a:ext cx="108857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256E8-A1CC-E37A-E27F-5C923C97D29F}"/>
              </a:ext>
            </a:extLst>
          </p:cNvPr>
          <p:cNvSpPr txBox="1"/>
          <p:nvPr/>
        </p:nvSpPr>
        <p:spPr>
          <a:xfrm>
            <a:off x="378823" y="2881555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Gracias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3A90079-06D9-680C-22E1-46689F26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32" y="4046169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9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ECF85-64C8-0DA6-0D71-BC9191324811}"/>
              </a:ext>
            </a:extLst>
          </p:cNvPr>
          <p:cNvSpPr/>
          <p:nvPr/>
        </p:nvSpPr>
        <p:spPr>
          <a:xfrm>
            <a:off x="4488050" y="3258584"/>
            <a:ext cx="6947806" cy="232849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6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DIAGNÓSTICO</a:t>
            </a:r>
            <a:endParaRPr kumimoji="0" lang="en-EC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C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3D6C9-2703-5577-93E1-AFEE12E66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30" t="25284" r="21805" b="1116"/>
          <a:stretch/>
        </p:blipFill>
        <p:spPr>
          <a:xfrm>
            <a:off x="0" y="0"/>
            <a:ext cx="4834890" cy="6943788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0EAA602-C7F2-8F66-E8F1-CCFC3492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096000" cy="24317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554E33-2E01-D420-7C85-6D19059D98D1}"/>
              </a:ext>
            </a:extLst>
          </p:cNvPr>
          <p:cNvSpPr/>
          <p:nvPr/>
        </p:nvSpPr>
        <p:spPr>
          <a:xfrm>
            <a:off x="3421188" y="3366914"/>
            <a:ext cx="1413702" cy="186445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EC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 Extra Light" panose="020B0204020104020204" pitchFamily="34" charset="0"/>
              </a:rPr>
              <a:t>01</a:t>
            </a:r>
            <a:endParaRPr kumimoji="0" lang="en-EC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BA25A-80B9-04F8-AC05-E210C394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45" y="239127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6F5724-4BA5-D950-AE7B-47E6C0BD08FD}"/>
              </a:ext>
            </a:extLst>
          </p:cNvPr>
          <p:cNvSpPr txBox="1"/>
          <p:nvPr/>
        </p:nvSpPr>
        <p:spPr>
          <a:xfrm>
            <a:off x="4918965" y="4880437"/>
            <a:ext cx="608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>
                <a:latin typeface="Abadi Extra Light" panose="020B0204020104020204" pitchFamily="34" charset="0"/>
              </a:rPr>
              <a:t>Recopilación y análisis de datos cuantitativos y cualitativos para conocer la igualdad en el trabajo. </a:t>
            </a:r>
          </a:p>
        </p:txBody>
      </p:sp>
    </p:spTree>
    <p:extLst>
      <p:ext uri="{BB962C8B-B14F-4D97-AF65-F5344CB8AC3E}">
        <p14:creationId xmlns:p14="http://schemas.microsoft.com/office/powerpoint/2010/main" val="41373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7200" b="1" dirty="0">
                <a:solidFill>
                  <a:schemeClr val="accent4"/>
                </a:solidFill>
                <a:latin typeface="Abadi Extra Light" panose="020B0204020104020204" pitchFamily="34" charset="0"/>
              </a:rPr>
              <a:t>Agenda</a:t>
            </a:r>
            <a:endParaRPr lang="en-EC" sz="6000" b="1" dirty="0">
              <a:solidFill>
                <a:schemeClr val="accent4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DFDB884-FFB5-68F4-A890-7D24B7424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385808"/>
              </p:ext>
            </p:extLst>
          </p:nvPr>
        </p:nvGraphicFramePr>
        <p:xfrm>
          <a:off x="479572" y="629876"/>
          <a:ext cx="11232856" cy="660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F8A0F876-28E7-6A67-5038-A8192DBA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8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chemeClr val="accent4"/>
                </a:solidFill>
                <a:latin typeface="Abadi Extra Light" panose="020B0204020104020204" pitchFamily="34" charset="0"/>
              </a:rPr>
              <a:t>Planificación</a:t>
            </a:r>
            <a:endParaRPr lang="en-EC" sz="6600" b="1" dirty="0">
              <a:solidFill>
                <a:schemeClr val="accent4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364F3AED-7D41-F2D6-1ADB-943B18CC9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59223"/>
              </p:ext>
            </p:extLst>
          </p:nvPr>
        </p:nvGraphicFramePr>
        <p:xfrm>
          <a:off x="2088607" y="3011721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103900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17607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badi Extra Light" panose="020B0204020104020204" pitchFamily="34" charset="0"/>
                        </a:rPr>
                        <a:t>Información</a:t>
                      </a:r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badi Extra Light" panose="020B0204020104020204" pitchFamily="34" charset="0"/>
                        </a:rPr>
                        <a:t>Fecha</a:t>
                      </a:r>
                      <a:endParaRPr lang="es-EC" sz="2000" b="1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9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badi Extra Light" panose="020B0204020104020204" pitchFamily="34" charset="0"/>
                        </a:rPr>
                        <a:t>Solicitud de información </a:t>
                      </a:r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01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badi Extra Light" panose="020B0204020104020204" pitchFamily="34" charset="0"/>
                        </a:rPr>
                        <a:t>Entrega de información</a:t>
                      </a:r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2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badi Extra Light" panose="020B0204020104020204" pitchFamily="34" charset="0"/>
                        </a:rPr>
                        <a:t>Entrevistas anónimas</a:t>
                      </a:r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0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badi Extra Light" panose="020B0204020104020204" pitchFamily="34" charset="0"/>
                        </a:rPr>
                        <a:t>Borrador Informe y Resultados</a:t>
                      </a:r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0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badi Extra Light" panose="020B0204020104020204" pitchFamily="34" charset="0"/>
                        </a:rPr>
                        <a:t>Presentación y sugerencias</a:t>
                      </a:r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6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3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chemeClr val="accent4"/>
                </a:solidFill>
                <a:latin typeface="Abadi Extra Light" panose="020B0204020104020204" pitchFamily="34" charset="0"/>
              </a:rPr>
              <a:t>Recopilación</a:t>
            </a:r>
            <a:endParaRPr lang="en-EC" sz="6600" b="1" dirty="0">
              <a:solidFill>
                <a:schemeClr val="accent4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1066049" y="2752980"/>
            <a:ext cx="10527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Acceso al empleo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Clasificación Profesional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Obligaciones que fomentan la equidad de género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Plan de promoción o ascensos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Equidad remunerativa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Salida: % de mujeres que salen anualmente y sus causales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Perspectiva del ambiente laboral.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1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Acceso al Empleo</a:t>
            </a:r>
            <a:endParaRPr lang="en-EC" sz="6600" b="1" dirty="0">
              <a:solidFill>
                <a:srgbClr val="886DA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314712" y="2662100"/>
            <a:ext cx="11555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sz="2800" dirty="0">
                <a:latin typeface="Abadi Extra Light" panose="020B0204020104020204" pitchFamily="34" charset="0"/>
              </a:rPr>
              <a:t>Documentación requerida: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Políticas de nuevos ingresos o de nuevos cargos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Proceso para publicar o convocar a postulantes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Requisitos que se solicitan para el ingreso para los diferentes cargos: 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Experiencia requerida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Nivel de estudios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800" dirty="0">
                <a:latin typeface="Abadi Extra Light" panose="020B0204020104020204" pitchFamily="34" charset="0"/>
              </a:rPr>
              <a:t>¿Existen cargos en los cuales se requiera contratar necesariamente mujeres o hombres? En caso de que sí sea, por favor describir cuáles y porqué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4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Clasificación de Personal</a:t>
            </a:r>
            <a:endParaRPr lang="en-EC" sz="6600" b="1" dirty="0">
              <a:solidFill>
                <a:srgbClr val="886DA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888803" y="2746116"/>
            <a:ext cx="10527608" cy="39549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Organigrama de la empresa con detalle de jefaturas, áreas y cargos.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Detalle de la nómina en donde conste la siguiente información: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Fecha de ingreso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Sexo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Edad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Cargo y área en la que trabaja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Jornada de Trabajo (quiénes trabajan más horas suplementarias y extraordinarias)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Remuneración de los últimos 6 meses (Comisiones o bonificaciones adicionales, pago de horas suplementarias y extraordinarias)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Cargas familiares (Número de hijos/as)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Gozó permisos de maternidad/paternidad y lactancia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Abadi Extra Light" panose="020B0204020104020204" pitchFamily="34" charset="0"/>
              </a:rPr>
              <a:t>Discapacidad</a:t>
            </a:r>
          </a:p>
          <a:p>
            <a:pPr lvl="1" algn="just"/>
            <a:endParaRPr lang="es-EC" sz="22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8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435430" y="1638120"/>
            <a:ext cx="114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6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Clasificación de Personal</a:t>
            </a:r>
            <a:endParaRPr lang="en-EC" sz="6600" b="1" dirty="0">
              <a:solidFill>
                <a:srgbClr val="886DA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3FDB1852-6F32-E102-46E1-05BCD9F26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7554"/>
              </p:ext>
            </p:extLst>
          </p:nvPr>
        </p:nvGraphicFramePr>
        <p:xfrm>
          <a:off x="805206" y="2853374"/>
          <a:ext cx="10293147" cy="383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37">
                  <a:extLst>
                    <a:ext uri="{9D8B030D-6E8A-4147-A177-3AD203B41FA5}">
                      <a16:colId xmlns:a16="http://schemas.microsoft.com/office/drawing/2014/main" val="124698359"/>
                    </a:ext>
                  </a:extLst>
                </a:gridCol>
                <a:gridCol w="529908">
                  <a:extLst>
                    <a:ext uri="{9D8B030D-6E8A-4147-A177-3AD203B41FA5}">
                      <a16:colId xmlns:a16="http://schemas.microsoft.com/office/drawing/2014/main" val="4179623670"/>
                    </a:ext>
                  </a:extLst>
                </a:gridCol>
                <a:gridCol w="722728">
                  <a:extLst>
                    <a:ext uri="{9D8B030D-6E8A-4147-A177-3AD203B41FA5}">
                      <a16:colId xmlns:a16="http://schemas.microsoft.com/office/drawing/2014/main" val="3380379781"/>
                    </a:ext>
                  </a:extLst>
                </a:gridCol>
                <a:gridCol w="804042">
                  <a:extLst>
                    <a:ext uri="{9D8B030D-6E8A-4147-A177-3AD203B41FA5}">
                      <a16:colId xmlns:a16="http://schemas.microsoft.com/office/drawing/2014/main" val="3918037109"/>
                    </a:ext>
                  </a:extLst>
                </a:gridCol>
                <a:gridCol w="574723">
                  <a:extLst>
                    <a:ext uri="{9D8B030D-6E8A-4147-A177-3AD203B41FA5}">
                      <a16:colId xmlns:a16="http://schemas.microsoft.com/office/drawing/2014/main" val="4225848973"/>
                    </a:ext>
                  </a:extLst>
                </a:gridCol>
                <a:gridCol w="524684">
                  <a:extLst>
                    <a:ext uri="{9D8B030D-6E8A-4147-A177-3AD203B41FA5}">
                      <a16:colId xmlns:a16="http://schemas.microsoft.com/office/drawing/2014/main" val="463970470"/>
                    </a:ext>
                  </a:extLst>
                </a:gridCol>
                <a:gridCol w="524684">
                  <a:extLst>
                    <a:ext uri="{9D8B030D-6E8A-4147-A177-3AD203B41FA5}">
                      <a16:colId xmlns:a16="http://schemas.microsoft.com/office/drawing/2014/main" val="251443626"/>
                    </a:ext>
                  </a:extLst>
                </a:gridCol>
                <a:gridCol w="642053">
                  <a:extLst>
                    <a:ext uri="{9D8B030D-6E8A-4147-A177-3AD203B41FA5}">
                      <a16:colId xmlns:a16="http://schemas.microsoft.com/office/drawing/2014/main" val="2270414339"/>
                    </a:ext>
                  </a:extLst>
                </a:gridCol>
                <a:gridCol w="555114">
                  <a:extLst>
                    <a:ext uri="{9D8B030D-6E8A-4147-A177-3AD203B41FA5}">
                      <a16:colId xmlns:a16="http://schemas.microsoft.com/office/drawing/2014/main" val="1029075425"/>
                    </a:ext>
                  </a:extLst>
                </a:gridCol>
                <a:gridCol w="963759">
                  <a:extLst>
                    <a:ext uri="{9D8B030D-6E8A-4147-A177-3AD203B41FA5}">
                      <a16:colId xmlns:a16="http://schemas.microsoft.com/office/drawing/2014/main" val="3699767126"/>
                    </a:ext>
                  </a:extLst>
                </a:gridCol>
                <a:gridCol w="1116567">
                  <a:extLst>
                    <a:ext uri="{9D8B030D-6E8A-4147-A177-3AD203B41FA5}">
                      <a16:colId xmlns:a16="http://schemas.microsoft.com/office/drawing/2014/main" val="2470326692"/>
                    </a:ext>
                  </a:extLst>
                </a:gridCol>
                <a:gridCol w="591193">
                  <a:extLst>
                    <a:ext uri="{9D8B030D-6E8A-4147-A177-3AD203B41FA5}">
                      <a16:colId xmlns:a16="http://schemas.microsoft.com/office/drawing/2014/main" val="2359356154"/>
                    </a:ext>
                  </a:extLst>
                </a:gridCol>
                <a:gridCol w="687305">
                  <a:extLst>
                    <a:ext uri="{9D8B030D-6E8A-4147-A177-3AD203B41FA5}">
                      <a16:colId xmlns:a16="http://schemas.microsoft.com/office/drawing/2014/main" val="4200882179"/>
                    </a:ext>
                  </a:extLst>
                </a:gridCol>
                <a:gridCol w="498509">
                  <a:extLst>
                    <a:ext uri="{9D8B030D-6E8A-4147-A177-3AD203B41FA5}">
                      <a16:colId xmlns:a16="http://schemas.microsoft.com/office/drawing/2014/main" val="2136649723"/>
                    </a:ext>
                  </a:extLst>
                </a:gridCol>
                <a:gridCol w="1045941">
                  <a:extLst>
                    <a:ext uri="{9D8B030D-6E8A-4147-A177-3AD203B41FA5}">
                      <a16:colId xmlns:a16="http://schemas.microsoft.com/office/drawing/2014/main" val="2869726885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Sexo</a:t>
                      </a:r>
                      <a:endParaRPr lang="es-EC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Edad</a:t>
                      </a:r>
                      <a:endParaRPr lang="es-EC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Fecha de Ingreso</a:t>
                      </a:r>
                      <a:endParaRPr lang="es-EC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Nivel Educativo y Título Obtenido</a:t>
                      </a:r>
                      <a:endParaRPr lang="es-EC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 err="1"/>
                        <a:t>Cargoy</a:t>
                      </a:r>
                      <a:r>
                        <a:rPr lang="es-MX" sz="1200" dirty="0"/>
                        <a:t> Área</a:t>
                      </a:r>
                      <a:endParaRPr lang="es-EC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Jornada de Trabajo</a:t>
                      </a:r>
                      <a:endParaRPr lang="es-EC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Sueldo </a:t>
                      </a:r>
                      <a:endParaRPr lang="es-EC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Sueldo adicional</a:t>
                      </a:r>
                      <a:endParaRPr lang="es-EC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# de hijos/as</a:t>
                      </a:r>
                      <a:endParaRPr lang="es-EC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Tuvo permiso de maternidad/</a:t>
                      </a:r>
                    </a:p>
                    <a:p>
                      <a:pPr algn="ctr"/>
                      <a:r>
                        <a:rPr lang="es-MX" sz="1200" dirty="0"/>
                        <a:t>paternidad</a:t>
                      </a:r>
                      <a:endParaRPr lang="es-EC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Tiene discapacidad</a:t>
                      </a:r>
                      <a:endParaRPr lang="es-EC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59257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>
                          <a:solidFill>
                            <a:schemeClr val="bg1"/>
                          </a:solidFill>
                        </a:rPr>
                        <a:t>Supl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EC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</a:rPr>
                        <a:t>Extra</a:t>
                      </a:r>
                      <a:endParaRPr lang="es-EC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33123"/>
                  </a:ext>
                </a:extLst>
              </a:tr>
              <a:tr h="370840">
                <a:tc rowSpan="1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Nov.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Sí</a:t>
                      </a:r>
                      <a:endParaRPr lang="es-EC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Sí</a:t>
                      </a:r>
                      <a:endParaRPr lang="es-EC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487242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Dic.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089914"/>
                  </a:ext>
                </a:extLst>
              </a:tr>
              <a:tr h="2321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No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MX" sz="12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No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es-EC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763078"/>
                  </a:ext>
                </a:extLst>
              </a:tr>
              <a:tr h="144533"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Enero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3624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Tipo de </a:t>
                      </a:r>
                      <a:r>
                        <a:rPr lang="es-MX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contrato</a:t>
                      </a:r>
                      <a:endParaRPr lang="es-EC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8172"/>
                  </a:ext>
                </a:extLst>
              </a:tr>
              <a:tr h="3598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Tuvo permiso de lactancia</a:t>
                      </a:r>
                      <a:endParaRPr lang="es-EC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CB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Mantiene bajo su cargo a </a:t>
                      </a:r>
                      <a:r>
                        <a:rPr lang="es-MX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persona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 con discapacidad</a:t>
                      </a:r>
                      <a:endParaRPr lang="es-EC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CB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040224"/>
                  </a:ext>
                </a:extLst>
              </a:tr>
              <a:tr h="4298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/>
                        <a:t>Febr.</a:t>
                      </a:r>
                      <a:endParaRPr lang="es-EC" sz="120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630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MX" sz="1200" b="1"/>
                        <a:t>Mar.</a:t>
                      </a:r>
                      <a:endParaRPr lang="es-EC" sz="120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EC" sz="120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EC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486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345004"/>
                  </a:ext>
                </a:extLst>
              </a:tr>
              <a:tr h="3965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sz="1600" b="1"/>
                        <a:t>Mar.</a:t>
                      </a:r>
                      <a:endParaRPr lang="es-EC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Sí</a:t>
                      </a:r>
                      <a:endParaRPr lang="es-EC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/>
                        <a:t>Sí</a:t>
                      </a:r>
                      <a:endParaRPr lang="es-EC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s-EC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2994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600" b="1"/>
                        <a:t>Abril</a:t>
                      </a:r>
                      <a:endParaRPr lang="es-EC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6387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sz="1600" b="1"/>
                        <a:t>Abril</a:t>
                      </a:r>
                      <a:endParaRPr lang="es-EC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5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912378-FAEF-1940-93A7-10CE88B4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68" y="556229"/>
            <a:ext cx="2147889" cy="51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F400E-5542-E843-BC79-1E7E80320412}"/>
              </a:ext>
            </a:extLst>
          </p:cNvPr>
          <p:cNvSpPr/>
          <p:nvPr/>
        </p:nvSpPr>
        <p:spPr>
          <a:xfrm>
            <a:off x="636927" y="3305508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z="1600" dirty="0"/>
              <a:t>.</a:t>
            </a:r>
            <a:endParaRPr lang="en-EC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F5F11-16C3-DB44-BDA1-3A228FCA0542}"/>
              </a:ext>
            </a:extLst>
          </p:cNvPr>
          <p:cNvSpPr txBox="1"/>
          <p:nvPr/>
        </p:nvSpPr>
        <p:spPr>
          <a:xfrm>
            <a:off x="1481328" y="836643"/>
            <a:ext cx="9683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6000" b="1" dirty="0">
                <a:solidFill>
                  <a:srgbClr val="886DAF"/>
                </a:solidFill>
                <a:latin typeface="Abadi Extra Light" panose="020B0204020104020204" pitchFamily="34" charset="0"/>
              </a:rPr>
              <a:t>Obligaciones que fomentan equidad de género</a:t>
            </a:r>
            <a:endParaRPr lang="en-EC" sz="6000" b="1" dirty="0">
              <a:solidFill>
                <a:srgbClr val="886DA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B003D-141E-984B-ABDF-E5BDCA4CC8FB}"/>
              </a:ext>
            </a:extLst>
          </p:cNvPr>
          <p:cNvSpPr/>
          <p:nvPr/>
        </p:nvSpPr>
        <p:spPr>
          <a:xfrm>
            <a:off x="6096000" y="3201005"/>
            <a:ext cx="5068536" cy="26835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EC"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24486A7-1353-5A97-1F95-723B1585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1" y="-1"/>
            <a:ext cx="3440692" cy="13725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9D9A84-A86A-CABD-3499-E29D392E8AA7}"/>
              </a:ext>
            </a:extLst>
          </p:cNvPr>
          <p:cNvSpPr txBox="1"/>
          <p:nvPr/>
        </p:nvSpPr>
        <p:spPr>
          <a:xfrm>
            <a:off x="896112" y="3332302"/>
            <a:ext cx="10495751" cy="24241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Lactario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Política contra acoso y discriminación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Permisos para cuidado y atención a menores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Acceso a guardería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C" sz="2600" dirty="0">
                <a:latin typeface="Abadi Extra Light" panose="020B0204020104020204" pitchFamily="34" charset="0"/>
              </a:rPr>
              <a:t>Beneficios de orden social, aquellos que mejoran la calidad de vida de los empleados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AEB1D9-150D-E1BF-8760-231326EA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07" y="380924"/>
            <a:ext cx="3011214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83964"/>
      </p:ext>
    </p:extLst>
  </p:cSld>
  <p:clrMapOvr>
    <a:masterClrMapping/>
  </p:clrMapOvr>
</p:sld>
</file>

<file path=ppt/theme/theme1.xml><?xml version="1.0" encoding="utf-8"?>
<a:theme xmlns:a="http://schemas.openxmlformats.org/drawingml/2006/main" name="PBP">
  <a:themeElements>
    <a:clrScheme name="PBP 1">
      <a:dk1>
        <a:srgbClr val="000000"/>
      </a:dk1>
      <a:lt1>
        <a:srgbClr val="FFFFFF"/>
      </a:lt1>
      <a:dk2>
        <a:srgbClr val="494E51"/>
      </a:dk2>
      <a:lt2>
        <a:srgbClr val="E7E6E6"/>
      </a:lt2>
      <a:accent1>
        <a:srgbClr val="007CBA"/>
      </a:accent1>
      <a:accent2>
        <a:srgbClr val="0055B8"/>
      </a:accent2>
      <a:accent3>
        <a:srgbClr val="A5A5A5"/>
      </a:accent3>
      <a:accent4>
        <a:srgbClr val="40B3E5"/>
      </a:accent4>
      <a:accent5>
        <a:srgbClr val="1E4188"/>
      </a:accent5>
      <a:accent6>
        <a:srgbClr val="40B3E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BP" id="{50BDFD9A-0596-104C-9713-3B192F36A7D6}" vid="{80839F4F-169A-E44C-A888-74A35F8A0D8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0fd0be-ad77-4feb-ba9e-a62be91d8690">
      <Terms xmlns="http://schemas.microsoft.com/office/infopath/2007/PartnerControls"/>
    </lcf76f155ced4ddcb4097134ff3c332f>
    <TaxCatchAll xmlns="80244508-efcf-43f0-b070-2f20587720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47911253E28947B4C0F55F312B0EB7" ma:contentTypeVersion="13" ma:contentTypeDescription="Crear nuevo documento." ma:contentTypeScope="" ma:versionID="7bcb972531a277f86a684e416250d88f">
  <xsd:schema xmlns:xsd="http://www.w3.org/2001/XMLSchema" xmlns:xs="http://www.w3.org/2001/XMLSchema" xmlns:p="http://schemas.microsoft.com/office/2006/metadata/properties" xmlns:ns2="830fd0be-ad77-4feb-ba9e-a62be91d8690" xmlns:ns3="80244508-efcf-43f0-b070-2f2058772073" targetNamespace="http://schemas.microsoft.com/office/2006/metadata/properties" ma:root="true" ma:fieldsID="1ee44905697d0c93180a247f2115ba79" ns2:_="" ns3:_="">
    <xsd:import namespace="830fd0be-ad77-4feb-ba9e-a62be91d8690"/>
    <xsd:import namespace="80244508-efcf-43f0-b070-2f2058772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fd0be-ad77-4feb-ba9e-a62be91d8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8e8997c9-3d60-40c1-9438-25c805a6a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44508-efcf-43f0-b070-2f2058772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cb73ad-4ffe-4630-be55-1350259a9d8f}" ma:internalName="TaxCatchAll" ma:showField="CatchAllData" ma:web="80244508-efcf-43f0-b070-2f2058772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71CA43-D243-411F-ADFA-EC525CBB72ED}">
  <ds:schemaRefs>
    <ds:schemaRef ds:uri="830fd0be-ad77-4feb-ba9e-a62be91d8690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244508-efcf-43f0-b070-2f20587720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BF9020-0A03-4934-A480-DD6838A0E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CC30D-B00D-49F3-9627-6340CA850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0fd0be-ad77-4feb-ba9e-a62be91d8690"/>
    <ds:schemaRef ds:uri="80244508-efcf-43f0-b070-2f2058772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1250</TotalTime>
  <Words>604</Words>
  <Application>Microsoft Office PowerPoint</Application>
  <PresentationFormat>Panorámica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Abadi Extra Light</vt:lpstr>
      <vt:lpstr>Arial</vt:lpstr>
      <vt:lpstr>Calibri</vt:lpstr>
      <vt:lpstr>Wingdings</vt:lpstr>
      <vt:lpstr>PBP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Priscila Pesántez</dc:creator>
  <cp:lastModifiedBy>LANUSSE SALAZAR PAULA (AECUIO)</cp:lastModifiedBy>
  <cp:revision>41</cp:revision>
  <dcterms:created xsi:type="dcterms:W3CDTF">2020-07-15T20:36:01Z</dcterms:created>
  <dcterms:modified xsi:type="dcterms:W3CDTF">2023-05-18T15:25:22Z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0x010100DD47911253E28947B4C0F55F312B0EB7</vt:lpwstr>
  </property>
  <property fmtid="{D5CDD505-2E9C-101B-9397-08002B2CF9AE}" pid="3" name="MSIP_Label_5fb22e38-1a08-4b06-a6dd-a7ec074d3af8_Enabled">
    <vt:lpwstr>true</vt:lpwstr>
  </property>
  <property fmtid="{D5CDD505-2E9C-101B-9397-08002B2CF9AE}" pid="4" name="MSIP_Label_5fb22e38-1a08-4b06-a6dd-a7ec074d3af8_SetDate">
    <vt:lpwstr>2023-05-18T14:45:52Z</vt:lpwstr>
  </property>
  <property fmtid="{D5CDD505-2E9C-101B-9397-08002B2CF9AE}" pid="5" name="MSIP_Label_5fb22e38-1a08-4b06-a6dd-a7ec074d3af8_Method">
    <vt:lpwstr>Standard</vt:lpwstr>
  </property>
  <property fmtid="{D5CDD505-2E9C-101B-9397-08002B2CF9AE}" pid="6" name="MSIP_Label_5fb22e38-1a08-4b06-a6dd-a7ec074d3af8_Name">
    <vt:lpwstr>Datos Publicos</vt:lpwstr>
  </property>
  <property fmtid="{D5CDD505-2E9C-101B-9397-08002B2CF9AE}" pid="7" name="MSIP_Label_5fb22e38-1a08-4b06-a6dd-a7ec074d3af8_SiteId">
    <vt:lpwstr>433ec967-f454-49f2-b132-d07f81545e02</vt:lpwstr>
  </property>
  <property fmtid="{D5CDD505-2E9C-101B-9397-08002B2CF9AE}" pid="8" name="MSIP_Label_5fb22e38-1a08-4b06-a6dd-a7ec074d3af8_ActionId">
    <vt:lpwstr>48d445d9-5bcc-46f3-b20f-b47b8324402b</vt:lpwstr>
  </property>
  <property fmtid="{D5CDD505-2E9C-101B-9397-08002B2CF9AE}" pid="9" name="MSIP_Label_5fb22e38-1a08-4b06-a6dd-a7ec074d3af8_ContentBits">
    <vt:lpwstr>0</vt:lpwstr>
  </property>
</Properties>
</file>